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  <p:sldMasterId id="2147483750" r:id="rId2"/>
    <p:sldMasterId id="2147483757" r:id="rId3"/>
  </p:sldMasterIdLst>
  <p:notesMasterIdLst>
    <p:notesMasterId r:id="rId71"/>
  </p:notesMasterIdLst>
  <p:sldIdLst>
    <p:sldId id="256" r:id="rId4"/>
    <p:sldId id="2053" r:id="rId5"/>
    <p:sldId id="2062" r:id="rId6"/>
    <p:sldId id="2050" r:id="rId7"/>
    <p:sldId id="2054" r:id="rId8"/>
    <p:sldId id="2064" r:id="rId9"/>
    <p:sldId id="2065" r:id="rId10"/>
    <p:sldId id="2066" r:id="rId11"/>
    <p:sldId id="2052" r:id="rId12"/>
    <p:sldId id="2063" r:id="rId13"/>
    <p:sldId id="2068" r:id="rId14"/>
    <p:sldId id="2142" r:id="rId15"/>
    <p:sldId id="2141" r:id="rId16"/>
    <p:sldId id="2143" r:id="rId17"/>
    <p:sldId id="2144" r:id="rId18"/>
    <p:sldId id="2145" r:id="rId19"/>
    <p:sldId id="2146" r:id="rId20"/>
    <p:sldId id="2147" r:id="rId21"/>
    <p:sldId id="2067" r:id="rId22"/>
    <p:sldId id="2149" r:id="rId23"/>
    <p:sldId id="2150" r:id="rId24"/>
    <p:sldId id="2151" r:id="rId25"/>
    <p:sldId id="2152" r:id="rId26"/>
    <p:sldId id="2159" r:id="rId27"/>
    <p:sldId id="2056" r:id="rId28"/>
    <p:sldId id="2057" r:id="rId29"/>
    <p:sldId id="2153" r:id="rId30"/>
    <p:sldId id="2059" r:id="rId31"/>
    <p:sldId id="2060" r:id="rId32"/>
    <p:sldId id="2154" r:id="rId33"/>
    <p:sldId id="2061" r:id="rId34"/>
    <p:sldId id="2155" r:id="rId35"/>
    <p:sldId id="2156" r:id="rId36"/>
    <p:sldId id="2157" r:id="rId37"/>
    <p:sldId id="2160" r:id="rId38"/>
    <p:sldId id="2161" r:id="rId39"/>
    <p:sldId id="2162" r:id="rId40"/>
    <p:sldId id="2163" r:id="rId41"/>
    <p:sldId id="2164" r:id="rId42"/>
    <p:sldId id="2165" r:id="rId43"/>
    <p:sldId id="2166" r:id="rId44"/>
    <p:sldId id="2167" r:id="rId45"/>
    <p:sldId id="2168" r:id="rId46"/>
    <p:sldId id="2169" r:id="rId47"/>
    <p:sldId id="2170" r:id="rId48"/>
    <p:sldId id="2171" r:id="rId49"/>
    <p:sldId id="2172" r:id="rId50"/>
    <p:sldId id="2173" r:id="rId51"/>
    <p:sldId id="2174" r:id="rId52"/>
    <p:sldId id="2175" r:id="rId53"/>
    <p:sldId id="2176" r:id="rId54"/>
    <p:sldId id="2177" r:id="rId55"/>
    <p:sldId id="2178" r:id="rId56"/>
    <p:sldId id="305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20" r:id="rId68"/>
    <p:sldId id="2180" r:id="rId69"/>
    <p:sldId id="217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BC9D5-974E-4009-BBE0-6DCF12D5712A}" type="doc">
      <dgm:prSet loTypeId="urn:microsoft.com/office/officeart/2005/8/layout/rings+Icon" loCatId="officeonline" qsTypeId="urn:microsoft.com/office/officeart/2005/8/quickstyle/3d1" qsCatId="3D" csTypeId="urn:microsoft.com/office/officeart/2005/8/colors/colorful2" csCatId="colorful" phldr="1"/>
      <dgm:spPr/>
    </dgm:pt>
    <dgm:pt modelId="{7501399C-25CB-407F-8732-59BF471F7203}">
      <dgm:prSet phldrT="[Text]"/>
      <dgm:spPr/>
      <dgm:t>
        <a:bodyPr/>
        <a:lstStyle/>
        <a:p>
          <a:r>
            <a:rPr lang="en-US" dirty="0"/>
            <a:t>Social Networking sites</a:t>
          </a:r>
        </a:p>
      </dgm:t>
    </dgm:pt>
    <dgm:pt modelId="{7299C200-7E59-4F9A-A066-E4C9B104E25C}" type="parTrans" cxnId="{5ACE535D-B52A-4061-98F6-9C81177F5E2F}">
      <dgm:prSet/>
      <dgm:spPr/>
      <dgm:t>
        <a:bodyPr/>
        <a:lstStyle/>
        <a:p>
          <a:endParaRPr lang="en-US"/>
        </a:p>
      </dgm:t>
    </dgm:pt>
    <dgm:pt modelId="{CD7BCA9A-020C-472D-A12A-8E8542129470}" type="sibTrans" cxnId="{5ACE535D-B52A-4061-98F6-9C81177F5E2F}">
      <dgm:prSet/>
      <dgm:spPr/>
      <dgm:t>
        <a:bodyPr/>
        <a:lstStyle/>
        <a:p>
          <a:endParaRPr lang="en-US"/>
        </a:p>
      </dgm:t>
    </dgm:pt>
    <dgm:pt modelId="{C3C6B55B-17A1-4763-95D9-523127882DFE}">
      <dgm:prSet phldrT="[Text]"/>
      <dgm:spPr/>
      <dgm:t>
        <a:bodyPr/>
        <a:lstStyle/>
        <a:p>
          <a:r>
            <a:rPr lang="en-US" dirty="0"/>
            <a:t>IOT Devices</a:t>
          </a:r>
        </a:p>
      </dgm:t>
    </dgm:pt>
    <dgm:pt modelId="{78D6C38C-5F6D-4C31-8934-DC48C5A86086}" type="parTrans" cxnId="{5E129FBD-FBA2-4FB9-9171-08229CDDDAD1}">
      <dgm:prSet/>
      <dgm:spPr/>
      <dgm:t>
        <a:bodyPr/>
        <a:lstStyle/>
        <a:p>
          <a:endParaRPr lang="en-US"/>
        </a:p>
      </dgm:t>
    </dgm:pt>
    <dgm:pt modelId="{43DB42F2-E4EF-4424-B308-80CFD4EA7319}" type="sibTrans" cxnId="{5E129FBD-FBA2-4FB9-9171-08229CDDDAD1}">
      <dgm:prSet/>
      <dgm:spPr/>
      <dgm:t>
        <a:bodyPr/>
        <a:lstStyle/>
        <a:p>
          <a:endParaRPr lang="en-US"/>
        </a:p>
      </dgm:t>
    </dgm:pt>
    <dgm:pt modelId="{4E0C304C-69B6-4D0C-AA8C-2B18F40DD7C6}">
      <dgm:prSet phldrT="[Text]"/>
      <dgm:spPr/>
      <dgm:t>
        <a:bodyPr/>
        <a:lstStyle/>
        <a:p>
          <a:r>
            <a:rPr lang="en-US" dirty="0"/>
            <a:t>HealthCare </a:t>
          </a:r>
        </a:p>
      </dgm:t>
    </dgm:pt>
    <dgm:pt modelId="{E2255857-119F-4934-B598-47AB423A3DD3}" type="parTrans" cxnId="{C58200E9-6EF7-4EEE-8171-2EA5CF309CC1}">
      <dgm:prSet/>
      <dgm:spPr/>
      <dgm:t>
        <a:bodyPr/>
        <a:lstStyle/>
        <a:p>
          <a:endParaRPr lang="en-US"/>
        </a:p>
      </dgm:t>
    </dgm:pt>
    <dgm:pt modelId="{308E31DF-3CC2-4519-A772-7A8473E1012F}" type="sibTrans" cxnId="{C58200E9-6EF7-4EEE-8171-2EA5CF309CC1}">
      <dgm:prSet/>
      <dgm:spPr/>
      <dgm:t>
        <a:bodyPr/>
        <a:lstStyle/>
        <a:p>
          <a:endParaRPr lang="en-US"/>
        </a:p>
      </dgm:t>
    </dgm:pt>
    <dgm:pt modelId="{CE4F1BE4-69C6-48D5-9B62-A0F3379F0DCF}">
      <dgm:prSet phldrT="[Text]"/>
      <dgm:spPr/>
      <dgm:t>
        <a:bodyPr/>
        <a:lstStyle/>
        <a:p>
          <a:r>
            <a:rPr lang="en-US" dirty="0"/>
            <a:t>Server Logs</a:t>
          </a:r>
        </a:p>
      </dgm:t>
    </dgm:pt>
    <dgm:pt modelId="{E13E00C6-AC41-4F02-B658-C147E3EEC676}" type="parTrans" cxnId="{889D09E8-7AED-4D68-9104-7827C1030531}">
      <dgm:prSet/>
      <dgm:spPr/>
      <dgm:t>
        <a:bodyPr/>
        <a:lstStyle/>
        <a:p>
          <a:endParaRPr lang="en-US"/>
        </a:p>
      </dgm:t>
    </dgm:pt>
    <dgm:pt modelId="{801BDA04-52EC-4968-A487-6CB31B67DBEF}" type="sibTrans" cxnId="{889D09E8-7AED-4D68-9104-7827C1030531}">
      <dgm:prSet/>
      <dgm:spPr/>
      <dgm:t>
        <a:bodyPr/>
        <a:lstStyle/>
        <a:p>
          <a:endParaRPr lang="en-US"/>
        </a:p>
      </dgm:t>
    </dgm:pt>
    <dgm:pt modelId="{AE9A6EFF-B446-4B48-9037-3104C6098291}">
      <dgm:prSet phldrT="[Text]"/>
      <dgm:spPr/>
      <dgm:t>
        <a:bodyPr/>
        <a:lstStyle/>
        <a:p>
          <a:r>
            <a:rPr lang="en-US" dirty="0"/>
            <a:t>Many more</a:t>
          </a:r>
        </a:p>
      </dgm:t>
    </dgm:pt>
    <dgm:pt modelId="{4F9470B3-E536-4553-BF37-14CEC2421BA7}" type="parTrans" cxnId="{8D09C8DB-DA30-4830-AEDF-72B469C0F621}">
      <dgm:prSet/>
      <dgm:spPr/>
      <dgm:t>
        <a:bodyPr/>
        <a:lstStyle/>
        <a:p>
          <a:endParaRPr lang="en-US"/>
        </a:p>
      </dgm:t>
    </dgm:pt>
    <dgm:pt modelId="{1E900CF3-8970-49B4-A3B0-97CA44CA90D4}" type="sibTrans" cxnId="{8D09C8DB-DA30-4830-AEDF-72B469C0F621}">
      <dgm:prSet/>
      <dgm:spPr/>
      <dgm:t>
        <a:bodyPr/>
        <a:lstStyle/>
        <a:p>
          <a:endParaRPr lang="en-US"/>
        </a:p>
      </dgm:t>
    </dgm:pt>
    <dgm:pt modelId="{2B8AF2F4-1862-4288-82A2-A93A043C9D97}" type="pres">
      <dgm:prSet presAssocID="{48ABC9D5-974E-4009-BBE0-6DCF12D5712A}" presName="Name0" presStyleCnt="0">
        <dgm:presLayoutVars>
          <dgm:chMax val="7"/>
          <dgm:dir/>
          <dgm:resizeHandles val="exact"/>
        </dgm:presLayoutVars>
      </dgm:prSet>
      <dgm:spPr/>
    </dgm:pt>
    <dgm:pt modelId="{BFC311B8-47CC-43E1-8634-006F5E877818}" type="pres">
      <dgm:prSet presAssocID="{48ABC9D5-974E-4009-BBE0-6DCF12D5712A}" presName="ellipse1" presStyleLbl="vennNode1" presStyleIdx="0" presStyleCnt="5">
        <dgm:presLayoutVars>
          <dgm:bulletEnabled val="1"/>
        </dgm:presLayoutVars>
      </dgm:prSet>
      <dgm:spPr/>
    </dgm:pt>
    <dgm:pt modelId="{309613A5-4026-4070-8321-07F122A0D0C7}" type="pres">
      <dgm:prSet presAssocID="{48ABC9D5-974E-4009-BBE0-6DCF12D5712A}" presName="ellipse2" presStyleLbl="vennNode1" presStyleIdx="1" presStyleCnt="5">
        <dgm:presLayoutVars>
          <dgm:bulletEnabled val="1"/>
        </dgm:presLayoutVars>
      </dgm:prSet>
      <dgm:spPr/>
    </dgm:pt>
    <dgm:pt modelId="{B5338217-CE22-4DD6-A544-47A06E72BA1C}" type="pres">
      <dgm:prSet presAssocID="{48ABC9D5-974E-4009-BBE0-6DCF12D5712A}" presName="ellipse3" presStyleLbl="vennNode1" presStyleIdx="2" presStyleCnt="5">
        <dgm:presLayoutVars>
          <dgm:bulletEnabled val="1"/>
        </dgm:presLayoutVars>
      </dgm:prSet>
      <dgm:spPr/>
    </dgm:pt>
    <dgm:pt modelId="{79C4368A-75F3-4ACB-99B5-0D834A965283}" type="pres">
      <dgm:prSet presAssocID="{48ABC9D5-974E-4009-BBE0-6DCF12D5712A}" presName="ellipse4" presStyleLbl="vennNode1" presStyleIdx="3" presStyleCnt="5">
        <dgm:presLayoutVars>
          <dgm:bulletEnabled val="1"/>
        </dgm:presLayoutVars>
      </dgm:prSet>
      <dgm:spPr/>
    </dgm:pt>
    <dgm:pt modelId="{F6B3E0AF-7F6E-4946-95E8-250551989352}" type="pres">
      <dgm:prSet presAssocID="{48ABC9D5-974E-4009-BBE0-6DCF12D5712A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A9C01504-7A25-4644-B37D-D345C07C7B6B}" type="presOf" srcId="{AE9A6EFF-B446-4B48-9037-3104C6098291}" destId="{F6B3E0AF-7F6E-4946-95E8-250551989352}" srcOrd="0" destOrd="0" presId="urn:microsoft.com/office/officeart/2005/8/layout/rings+Icon"/>
    <dgm:cxn modelId="{CEDCCB09-1550-4DB5-B7B0-4F30959E1446}" type="presOf" srcId="{C3C6B55B-17A1-4763-95D9-523127882DFE}" destId="{309613A5-4026-4070-8321-07F122A0D0C7}" srcOrd="0" destOrd="0" presId="urn:microsoft.com/office/officeart/2005/8/layout/rings+Icon"/>
    <dgm:cxn modelId="{89F4B61E-8572-4AE9-BC18-A7410B74D1A1}" type="presOf" srcId="{CE4F1BE4-69C6-48D5-9B62-A0F3379F0DCF}" destId="{79C4368A-75F3-4ACB-99B5-0D834A965283}" srcOrd="0" destOrd="0" presId="urn:microsoft.com/office/officeart/2005/8/layout/rings+Icon"/>
    <dgm:cxn modelId="{5ACE535D-B52A-4061-98F6-9C81177F5E2F}" srcId="{48ABC9D5-974E-4009-BBE0-6DCF12D5712A}" destId="{7501399C-25CB-407F-8732-59BF471F7203}" srcOrd="0" destOrd="0" parTransId="{7299C200-7E59-4F9A-A066-E4C9B104E25C}" sibTransId="{CD7BCA9A-020C-472D-A12A-8E8542129470}"/>
    <dgm:cxn modelId="{6E197E7F-2CAD-4BE3-8E5D-A4539104945C}" type="presOf" srcId="{7501399C-25CB-407F-8732-59BF471F7203}" destId="{BFC311B8-47CC-43E1-8634-006F5E877818}" srcOrd="0" destOrd="0" presId="urn:microsoft.com/office/officeart/2005/8/layout/rings+Icon"/>
    <dgm:cxn modelId="{B11E488D-9C18-46BB-9C82-867FB7B0AF7B}" type="presOf" srcId="{4E0C304C-69B6-4D0C-AA8C-2B18F40DD7C6}" destId="{B5338217-CE22-4DD6-A544-47A06E72BA1C}" srcOrd="0" destOrd="0" presId="urn:microsoft.com/office/officeart/2005/8/layout/rings+Icon"/>
    <dgm:cxn modelId="{5E129FBD-FBA2-4FB9-9171-08229CDDDAD1}" srcId="{48ABC9D5-974E-4009-BBE0-6DCF12D5712A}" destId="{C3C6B55B-17A1-4763-95D9-523127882DFE}" srcOrd="1" destOrd="0" parTransId="{78D6C38C-5F6D-4C31-8934-DC48C5A86086}" sibTransId="{43DB42F2-E4EF-4424-B308-80CFD4EA7319}"/>
    <dgm:cxn modelId="{8D09C8DB-DA30-4830-AEDF-72B469C0F621}" srcId="{48ABC9D5-974E-4009-BBE0-6DCF12D5712A}" destId="{AE9A6EFF-B446-4B48-9037-3104C6098291}" srcOrd="4" destOrd="0" parTransId="{4F9470B3-E536-4553-BF37-14CEC2421BA7}" sibTransId="{1E900CF3-8970-49B4-A3B0-97CA44CA90D4}"/>
    <dgm:cxn modelId="{877815DD-E454-465A-9D28-24B0DA2CB635}" type="presOf" srcId="{48ABC9D5-974E-4009-BBE0-6DCF12D5712A}" destId="{2B8AF2F4-1862-4288-82A2-A93A043C9D97}" srcOrd="0" destOrd="0" presId="urn:microsoft.com/office/officeart/2005/8/layout/rings+Icon"/>
    <dgm:cxn modelId="{889D09E8-7AED-4D68-9104-7827C1030531}" srcId="{48ABC9D5-974E-4009-BBE0-6DCF12D5712A}" destId="{CE4F1BE4-69C6-48D5-9B62-A0F3379F0DCF}" srcOrd="3" destOrd="0" parTransId="{E13E00C6-AC41-4F02-B658-C147E3EEC676}" sibTransId="{801BDA04-52EC-4968-A487-6CB31B67DBEF}"/>
    <dgm:cxn modelId="{C58200E9-6EF7-4EEE-8171-2EA5CF309CC1}" srcId="{48ABC9D5-974E-4009-BBE0-6DCF12D5712A}" destId="{4E0C304C-69B6-4D0C-AA8C-2B18F40DD7C6}" srcOrd="2" destOrd="0" parTransId="{E2255857-119F-4934-B598-47AB423A3DD3}" sibTransId="{308E31DF-3CC2-4519-A772-7A8473E1012F}"/>
    <dgm:cxn modelId="{2B75BF79-8D46-4E18-AD65-132C62559FAE}" type="presParOf" srcId="{2B8AF2F4-1862-4288-82A2-A93A043C9D97}" destId="{BFC311B8-47CC-43E1-8634-006F5E877818}" srcOrd="0" destOrd="0" presId="urn:microsoft.com/office/officeart/2005/8/layout/rings+Icon"/>
    <dgm:cxn modelId="{7F9B8FDB-608C-4FB8-86C0-340597DBC573}" type="presParOf" srcId="{2B8AF2F4-1862-4288-82A2-A93A043C9D97}" destId="{309613A5-4026-4070-8321-07F122A0D0C7}" srcOrd="1" destOrd="0" presId="urn:microsoft.com/office/officeart/2005/8/layout/rings+Icon"/>
    <dgm:cxn modelId="{394BBAC5-C9E5-4D12-8568-9A97016D6CF2}" type="presParOf" srcId="{2B8AF2F4-1862-4288-82A2-A93A043C9D97}" destId="{B5338217-CE22-4DD6-A544-47A06E72BA1C}" srcOrd="2" destOrd="0" presId="urn:microsoft.com/office/officeart/2005/8/layout/rings+Icon"/>
    <dgm:cxn modelId="{69FA7E69-1005-47F5-8B88-6D9084464EF1}" type="presParOf" srcId="{2B8AF2F4-1862-4288-82A2-A93A043C9D97}" destId="{79C4368A-75F3-4ACB-99B5-0D834A965283}" srcOrd="3" destOrd="0" presId="urn:microsoft.com/office/officeart/2005/8/layout/rings+Icon"/>
    <dgm:cxn modelId="{3DE6AF97-D313-4F75-9E4C-9E20531B7AF0}" type="presParOf" srcId="{2B8AF2F4-1862-4288-82A2-A93A043C9D97}" destId="{F6B3E0AF-7F6E-4946-95E8-250551989352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77236A-F4C8-4D19-B9F7-C021F0862E97}" type="doc">
      <dgm:prSet loTypeId="urn:microsoft.com/office/officeart/2011/layout/CircleProcess" loCatId="officeonline" qsTypeId="urn:microsoft.com/office/officeart/2005/8/quickstyle/3d1" qsCatId="3D" csTypeId="urn:microsoft.com/office/officeart/2005/8/colors/colorful1" csCatId="colorful" phldr="1"/>
      <dgm:spPr/>
    </dgm:pt>
    <dgm:pt modelId="{2A9F1B4C-8E3D-4DA9-A693-99A922A10319}">
      <dgm:prSet phldrT="[Text]"/>
      <dgm:spPr/>
      <dgm:t>
        <a:bodyPr/>
        <a:lstStyle/>
        <a:p>
          <a:r>
            <a:rPr lang="en-US" dirty="0"/>
            <a:t>Data Validation, Cleanup &amp; Processing</a:t>
          </a:r>
        </a:p>
      </dgm:t>
    </dgm:pt>
    <dgm:pt modelId="{D1C2A9C8-E06F-4AF2-8E3E-474A651B3BD8}" type="parTrans" cxnId="{4D79DF33-298F-46FD-BB3B-5F5AA77AD73A}">
      <dgm:prSet/>
      <dgm:spPr/>
      <dgm:t>
        <a:bodyPr/>
        <a:lstStyle/>
        <a:p>
          <a:endParaRPr lang="en-US"/>
        </a:p>
      </dgm:t>
    </dgm:pt>
    <dgm:pt modelId="{E494E588-F1B6-4FDC-86E5-81261E482C2B}" type="sibTrans" cxnId="{4D79DF33-298F-46FD-BB3B-5F5AA77AD73A}">
      <dgm:prSet/>
      <dgm:spPr/>
      <dgm:t>
        <a:bodyPr/>
        <a:lstStyle/>
        <a:p>
          <a:endParaRPr lang="en-US"/>
        </a:p>
      </dgm:t>
    </dgm:pt>
    <dgm:pt modelId="{AE0C8F41-C192-40DB-BA3F-2787AC580AE8}">
      <dgm:prSet phldrT="[Text]"/>
      <dgm:spPr/>
      <dgm:t>
        <a:bodyPr/>
        <a:lstStyle/>
        <a:p>
          <a:r>
            <a:rPr lang="en-US" dirty="0"/>
            <a:t>Big Data Ingestion</a:t>
          </a:r>
        </a:p>
      </dgm:t>
    </dgm:pt>
    <dgm:pt modelId="{4D644FF6-95E7-4C72-8843-EFB7550F9A1A}" type="parTrans" cxnId="{EF66DC7D-D45C-4A22-8FFE-89CCFB75984D}">
      <dgm:prSet/>
      <dgm:spPr/>
      <dgm:t>
        <a:bodyPr/>
        <a:lstStyle/>
        <a:p>
          <a:endParaRPr lang="en-US"/>
        </a:p>
      </dgm:t>
    </dgm:pt>
    <dgm:pt modelId="{28A95AB4-3B2E-4433-99F8-DCD5AA0D5700}" type="sibTrans" cxnId="{EF66DC7D-D45C-4A22-8FFE-89CCFB75984D}">
      <dgm:prSet/>
      <dgm:spPr/>
      <dgm:t>
        <a:bodyPr/>
        <a:lstStyle/>
        <a:p>
          <a:endParaRPr lang="en-US"/>
        </a:p>
      </dgm:t>
    </dgm:pt>
    <dgm:pt modelId="{A9466E19-202B-4A8E-B199-1F3223151D1B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4156E01E-B408-4579-ADFF-EA9D418241EA}" type="parTrans" cxnId="{F67D6E2D-A55B-4CFE-82DC-0E9F4659C087}">
      <dgm:prSet/>
      <dgm:spPr/>
      <dgm:t>
        <a:bodyPr/>
        <a:lstStyle/>
        <a:p>
          <a:endParaRPr lang="en-US"/>
        </a:p>
      </dgm:t>
    </dgm:pt>
    <dgm:pt modelId="{26C4A9E0-A50A-4433-90E5-544018713E93}" type="sibTrans" cxnId="{F67D6E2D-A55B-4CFE-82DC-0E9F4659C087}">
      <dgm:prSet/>
      <dgm:spPr/>
      <dgm:t>
        <a:bodyPr/>
        <a:lstStyle/>
        <a:p>
          <a:endParaRPr lang="en-US"/>
        </a:p>
      </dgm:t>
    </dgm:pt>
    <dgm:pt modelId="{20D817E9-B868-4BBA-8BE9-14DBD5179238}">
      <dgm:prSet phldrT="[Text]"/>
      <dgm:spPr/>
      <dgm:t>
        <a:bodyPr/>
        <a:lstStyle/>
        <a:p>
          <a:r>
            <a:rPr lang="en-US" dirty="0"/>
            <a:t>Data Analysis</a:t>
          </a:r>
        </a:p>
      </dgm:t>
    </dgm:pt>
    <dgm:pt modelId="{3A70E248-B8D3-4D09-8EA9-1FEDC4F830E3}" type="parTrans" cxnId="{29B2921E-85EB-4955-A88D-B457098B8A18}">
      <dgm:prSet/>
      <dgm:spPr/>
      <dgm:t>
        <a:bodyPr/>
        <a:lstStyle/>
        <a:p>
          <a:endParaRPr lang="en-US"/>
        </a:p>
      </dgm:t>
    </dgm:pt>
    <dgm:pt modelId="{1FE1AD95-DAFA-453D-9DF3-CB9B2FEAAD6C}" type="sibTrans" cxnId="{29B2921E-85EB-4955-A88D-B457098B8A18}">
      <dgm:prSet/>
      <dgm:spPr/>
      <dgm:t>
        <a:bodyPr/>
        <a:lstStyle/>
        <a:p>
          <a:endParaRPr lang="en-US"/>
        </a:p>
      </dgm:t>
    </dgm:pt>
    <dgm:pt modelId="{BB24E3B6-A70B-4779-A654-FEA297C6579D}" type="pres">
      <dgm:prSet presAssocID="{1E77236A-F4C8-4D19-B9F7-C021F0862E9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95DB2ED-DDB2-43E7-9DF3-5A6CE5DA827C}" type="pres">
      <dgm:prSet presAssocID="{A9466E19-202B-4A8E-B199-1F3223151D1B}" presName="Accent4" presStyleCnt="0"/>
      <dgm:spPr/>
    </dgm:pt>
    <dgm:pt modelId="{682A3B44-045A-4CD8-8983-AC55544B1CE5}" type="pres">
      <dgm:prSet presAssocID="{A9466E19-202B-4A8E-B199-1F3223151D1B}" presName="Accent" presStyleLbl="node1" presStyleIdx="0" presStyleCnt="4"/>
      <dgm:spPr/>
    </dgm:pt>
    <dgm:pt modelId="{7D4E1E42-6983-4E16-9EE3-1ED735002CBA}" type="pres">
      <dgm:prSet presAssocID="{A9466E19-202B-4A8E-B199-1F3223151D1B}" presName="ParentBackground4" presStyleCnt="0"/>
      <dgm:spPr/>
    </dgm:pt>
    <dgm:pt modelId="{AB7335BD-D9E8-439F-9B34-909556B18D91}" type="pres">
      <dgm:prSet presAssocID="{A9466E19-202B-4A8E-B199-1F3223151D1B}" presName="ParentBackground" presStyleLbl="fgAcc1" presStyleIdx="0" presStyleCnt="4"/>
      <dgm:spPr/>
    </dgm:pt>
    <dgm:pt modelId="{A73551DD-90F1-433A-B648-E6B709BB0906}" type="pres">
      <dgm:prSet presAssocID="{A9466E19-202B-4A8E-B199-1F3223151D1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AD545B3-9890-4A00-8F95-CCDB2F58F72E}" type="pres">
      <dgm:prSet presAssocID="{20D817E9-B868-4BBA-8BE9-14DBD5179238}" presName="Accent3" presStyleCnt="0"/>
      <dgm:spPr/>
    </dgm:pt>
    <dgm:pt modelId="{175EE8DD-9122-400E-A087-92C13647909A}" type="pres">
      <dgm:prSet presAssocID="{20D817E9-B868-4BBA-8BE9-14DBD5179238}" presName="Accent" presStyleLbl="node1" presStyleIdx="1" presStyleCnt="4"/>
      <dgm:spPr/>
    </dgm:pt>
    <dgm:pt modelId="{E87B1829-DD21-421D-8CFB-275CE8A96DB9}" type="pres">
      <dgm:prSet presAssocID="{20D817E9-B868-4BBA-8BE9-14DBD5179238}" presName="ParentBackground3" presStyleCnt="0"/>
      <dgm:spPr/>
    </dgm:pt>
    <dgm:pt modelId="{1F9E5AF2-7F18-45DF-ABB0-147CAD32CB3B}" type="pres">
      <dgm:prSet presAssocID="{20D817E9-B868-4BBA-8BE9-14DBD5179238}" presName="ParentBackground" presStyleLbl="fgAcc1" presStyleIdx="1" presStyleCnt="4"/>
      <dgm:spPr/>
    </dgm:pt>
    <dgm:pt modelId="{1CA3498D-DEAC-47C9-ABAD-4B81B4ADC17F}" type="pres">
      <dgm:prSet presAssocID="{20D817E9-B868-4BBA-8BE9-14DBD517923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45D6998-93C2-48C8-9030-2D998588937F}" type="pres">
      <dgm:prSet presAssocID="{2A9F1B4C-8E3D-4DA9-A693-99A922A10319}" presName="Accent2" presStyleCnt="0"/>
      <dgm:spPr/>
    </dgm:pt>
    <dgm:pt modelId="{8C55AFEB-DA4C-47EF-A70C-E8DC9CBF91FB}" type="pres">
      <dgm:prSet presAssocID="{2A9F1B4C-8E3D-4DA9-A693-99A922A10319}" presName="Accent" presStyleLbl="node1" presStyleIdx="2" presStyleCnt="4"/>
      <dgm:spPr/>
    </dgm:pt>
    <dgm:pt modelId="{3666042B-4448-4F61-B694-365B1DE2796D}" type="pres">
      <dgm:prSet presAssocID="{2A9F1B4C-8E3D-4DA9-A693-99A922A10319}" presName="ParentBackground2" presStyleCnt="0"/>
      <dgm:spPr/>
    </dgm:pt>
    <dgm:pt modelId="{706B4CC4-13D1-418C-98A4-A567C68AB926}" type="pres">
      <dgm:prSet presAssocID="{2A9F1B4C-8E3D-4DA9-A693-99A922A10319}" presName="ParentBackground" presStyleLbl="fgAcc1" presStyleIdx="2" presStyleCnt="4"/>
      <dgm:spPr/>
    </dgm:pt>
    <dgm:pt modelId="{4C9F0625-4E55-4BA1-82E3-C2FEB0392CD5}" type="pres">
      <dgm:prSet presAssocID="{2A9F1B4C-8E3D-4DA9-A693-99A922A1031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714C9C-3255-45CB-8004-F059DF7EA3E3}" type="pres">
      <dgm:prSet presAssocID="{AE0C8F41-C192-40DB-BA3F-2787AC580AE8}" presName="Accent1" presStyleCnt="0"/>
      <dgm:spPr/>
    </dgm:pt>
    <dgm:pt modelId="{342D1673-CBA9-46AC-90F7-9A50DB780059}" type="pres">
      <dgm:prSet presAssocID="{AE0C8F41-C192-40DB-BA3F-2787AC580AE8}" presName="Accent" presStyleLbl="node1" presStyleIdx="3" presStyleCnt="4"/>
      <dgm:spPr/>
    </dgm:pt>
    <dgm:pt modelId="{0E8FFEE0-4F37-4E3F-B06B-F03866CDF22A}" type="pres">
      <dgm:prSet presAssocID="{AE0C8F41-C192-40DB-BA3F-2787AC580AE8}" presName="ParentBackground1" presStyleCnt="0"/>
      <dgm:spPr/>
    </dgm:pt>
    <dgm:pt modelId="{7E6D7D66-C993-4B73-821F-1F2E75CFF609}" type="pres">
      <dgm:prSet presAssocID="{AE0C8F41-C192-40DB-BA3F-2787AC580AE8}" presName="ParentBackground" presStyleLbl="fgAcc1" presStyleIdx="3" presStyleCnt="4"/>
      <dgm:spPr/>
    </dgm:pt>
    <dgm:pt modelId="{21A99854-2047-4B39-A8F6-BBF418266AB8}" type="pres">
      <dgm:prSet presAssocID="{AE0C8F41-C192-40DB-BA3F-2787AC580AE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9B2921E-85EB-4955-A88D-B457098B8A18}" srcId="{1E77236A-F4C8-4D19-B9F7-C021F0862E97}" destId="{20D817E9-B868-4BBA-8BE9-14DBD5179238}" srcOrd="2" destOrd="0" parTransId="{3A70E248-B8D3-4D09-8EA9-1FEDC4F830E3}" sibTransId="{1FE1AD95-DAFA-453D-9DF3-CB9B2FEAAD6C}"/>
    <dgm:cxn modelId="{AADD5C21-6FAA-4301-B040-625DCD02E0B5}" type="presOf" srcId="{2A9F1B4C-8E3D-4DA9-A693-99A922A10319}" destId="{4C9F0625-4E55-4BA1-82E3-C2FEB0392CD5}" srcOrd="1" destOrd="0" presId="urn:microsoft.com/office/officeart/2011/layout/CircleProcess"/>
    <dgm:cxn modelId="{5CF19A26-669B-4180-96A0-25F36B2FBD41}" type="presOf" srcId="{1E77236A-F4C8-4D19-B9F7-C021F0862E97}" destId="{BB24E3B6-A70B-4779-A654-FEA297C6579D}" srcOrd="0" destOrd="0" presId="urn:microsoft.com/office/officeart/2011/layout/CircleProcess"/>
    <dgm:cxn modelId="{AD67612C-4703-4170-8B10-80D2949262DF}" type="presOf" srcId="{A9466E19-202B-4A8E-B199-1F3223151D1B}" destId="{A73551DD-90F1-433A-B648-E6B709BB0906}" srcOrd="1" destOrd="0" presId="urn:microsoft.com/office/officeart/2011/layout/CircleProcess"/>
    <dgm:cxn modelId="{F67D6E2D-A55B-4CFE-82DC-0E9F4659C087}" srcId="{1E77236A-F4C8-4D19-B9F7-C021F0862E97}" destId="{A9466E19-202B-4A8E-B199-1F3223151D1B}" srcOrd="3" destOrd="0" parTransId="{4156E01E-B408-4579-ADFF-EA9D418241EA}" sibTransId="{26C4A9E0-A50A-4433-90E5-544018713E93}"/>
    <dgm:cxn modelId="{4D79DF33-298F-46FD-BB3B-5F5AA77AD73A}" srcId="{1E77236A-F4C8-4D19-B9F7-C021F0862E97}" destId="{2A9F1B4C-8E3D-4DA9-A693-99A922A10319}" srcOrd="1" destOrd="0" parTransId="{D1C2A9C8-E06F-4AF2-8E3E-474A651B3BD8}" sibTransId="{E494E588-F1B6-4FDC-86E5-81261E482C2B}"/>
    <dgm:cxn modelId="{B81AA45F-FF6A-4A36-B970-5CEF11339D90}" type="presOf" srcId="{20D817E9-B868-4BBA-8BE9-14DBD5179238}" destId="{1CA3498D-DEAC-47C9-ABAD-4B81B4ADC17F}" srcOrd="1" destOrd="0" presId="urn:microsoft.com/office/officeart/2011/layout/CircleProcess"/>
    <dgm:cxn modelId="{A9D4AA64-E9EF-4BD4-A359-E356115A9770}" type="presOf" srcId="{AE0C8F41-C192-40DB-BA3F-2787AC580AE8}" destId="{7E6D7D66-C993-4B73-821F-1F2E75CFF609}" srcOrd="0" destOrd="0" presId="urn:microsoft.com/office/officeart/2011/layout/CircleProcess"/>
    <dgm:cxn modelId="{EF66DC7D-D45C-4A22-8FFE-89CCFB75984D}" srcId="{1E77236A-F4C8-4D19-B9F7-C021F0862E97}" destId="{AE0C8F41-C192-40DB-BA3F-2787AC580AE8}" srcOrd="0" destOrd="0" parTransId="{4D644FF6-95E7-4C72-8843-EFB7550F9A1A}" sibTransId="{28A95AB4-3B2E-4433-99F8-DCD5AA0D5700}"/>
    <dgm:cxn modelId="{17C5E387-FF0D-4AAB-B8AE-3A1D8D795218}" type="presOf" srcId="{20D817E9-B868-4BBA-8BE9-14DBD5179238}" destId="{1F9E5AF2-7F18-45DF-ABB0-147CAD32CB3B}" srcOrd="0" destOrd="0" presId="urn:microsoft.com/office/officeart/2011/layout/CircleProcess"/>
    <dgm:cxn modelId="{BDEFC8CB-8FA6-4838-A702-3CFC0C086420}" type="presOf" srcId="{A9466E19-202B-4A8E-B199-1F3223151D1B}" destId="{AB7335BD-D9E8-439F-9B34-909556B18D91}" srcOrd="0" destOrd="0" presId="urn:microsoft.com/office/officeart/2011/layout/CircleProcess"/>
    <dgm:cxn modelId="{610F35D6-C24F-42C6-9674-92D4678F1730}" type="presOf" srcId="{2A9F1B4C-8E3D-4DA9-A693-99A922A10319}" destId="{706B4CC4-13D1-418C-98A4-A567C68AB926}" srcOrd="0" destOrd="0" presId="urn:microsoft.com/office/officeart/2011/layout/CircleProcess"/>
    <dgm:cxn modelId="{F9E105F0-423C-4089-9885-17DA87B3C863}" type="presOf" srcId="{AE0C8F41-C192-40DB-BA3F-2787AC580AE8}" destId="{21A99854-2047-4B39-A8F6-BBF418266AB8}" srcOrd="1" destOrd="0" presId="urn:microsoft.com/office/officeart/2011/layout/CircleProcess"/>
    <dgm:cxn modelId="{A9E9E226-296C-4D97-AFAB-8E6EEFC75609}" type="presParOf" srcId="{BB24E3B6-A70B-4779-A654-FEA297C6579D}" destId="{195DB2ED-DDB2-43E7-9DF3-5A6CE5DA827C}" srcOrd="0" destOrd="0" presId="urn:microsoft.com/office/officeart/2011/layout/CircleProcess"/>
    <dgm:cxn modelId="{438ABF01-CFB4-485B-B82E-627241F660AB}" type="presParOf" srcId="{195DB2ED-DDB2-43E7-9DF3-5A6CE5DA827C}" destId="{682A3B44-045A-4CD8-8983-AC55544B1CE5}" srcOrd="0" destOrd="0" presId="urn:microsoft.com/office/officeart/2011/layout/CircleProcess"/>
    <dgm:cxn modelId="{84E58F21-6877-4C89-ADA3-CE03F6E2B107}" type="presParOf" srcId="{BB24E3B6-A70B-4779-A654-FEA297C6579D}" destId="{7D4E1E42-6983-4E16-9EE3-1ED735002CBA}" srcOrd="1" destOrd="0" presId="urn:microsoft.com/office/officeart/2011/layout/CircleProcess"/>
    <dgm:cxn modelId="{72EAA38C-5464-4101-BB02-459B58282C56}" type="presParOf" srcId="{7D4E1E42-6983-4E16-9EE3-1ED735002CBA}" destId="{AB7335BD-D9E8-439F-9B34-909556B18D91}" srcOrd="0" destOrd="0" presId="urn:microsoft.com/office/officeart/2011/layout/CircleProcess"/>
    <dgm:cxn modelId="{6E6EE67D-1CBF-4AB0-9366-F30A685371E4}" type="presParOf" srcId="{BB24E3B6-A70B-4779-A654-FEA297C6579D}" destId="{A73551DD-90F1-433A-B648-E6B709BB0906}" srcOrd="2" destOrd="0" presId="urn:microsoft.com/office/officeart/2011/layout/CircleProcess"/>
    <dgm:cxn modelId="{19F2217C-58A3-4929-874A-5A47E7C0D09E}" type="presParOf" srcId="{BB24E3B6-A70B-4779-A654-FEA297C6579D}" destId="{8AD545B3-9890-4A00-8F95-CCDB2F58F72E}" srcOrd="3" destOrd="0" presId="urn:microsoft.com/office/officeart/2011/layout/CircleProcess"/>
    <dgm:cxn modelId="{7C3567A3-2D01-4DC0-A592-4A490DF1ADA4}" type="presParOf" srcId="{8AD545B3-9890-4A00-8F95-CCDB2F58F72E}" destId="{175EE8DD-9122-400E-A087-92C13647909A}" srcOrd="0" destOrd="0" presId="urn:microsoft.com/office/officeart/2011/layout/CircleProcess"/>
    <dgm:cxn modelId="{04D581BF-EF94-4615-87B1-35FD201EB8BF}" type="presParOf" srcId="{BB24E3B6-A70B-4779-A654-FEA297C6579D}" destId="{E87B1829-DD21-421D-8CFB-275CE8A96DB9}" srcOrd="4" destOrd="0" presId="urn:microsoft.com/office/officeart/2011/layout/CircleProcess"/>
    <dgm:cxn modelId="{C93EC2B1-1ACF-4C26-A6D9-FDEF4ACF893F}" type="presParOf" srcId="{E87B1829-DD21-421D-8CFB-275CE8A96DB9}" destId="{1F9E5AF2-7F18-45DF-ABB0-147CAD32CB3B}" srcOrd="0" destOrd="0" presId="urn:microsoft.com/office/officeart/2011/layout/CircleProcess"/>
    <dgm:cxn modelId="{040BD625-659B-4E6B-AF25-8316A4DEAB15}" type="presParOf" srcId="{BB24E3B6-A70B-4779-A654-FEA297C6579D}" destId="{1CA3498D-DEAC-47C9-ABAD-4B81B4ADC17F}" srcOrd="5" destOrd="0" presId="urn:microsoft.com/office/officeart/2011/layout/CircleProcess"/>
    <dgm:cxn modelId="{7068E957-DF21-4B61-962C-A28A75757679}" type="presParOf" srcId="{BB24E3B6-A70B-4779-A654-FEA297C6579D}" destId="{945D6998-93C2-48C8-9030-2D998588937F}" srcOrd="6" destOrd="0" presId="urn:microsoft.com/office/officeart/2011/layout/CircleProcess"/>
    <dgm:cxn modelId="{FD0456CD-0FB5-4907-B5DB-FF998F46794C}" type="presParOf" srcId="{945D6998-93C2-48C8-9030-2D998588937F}" destId="{8C55AFEB-DA4C-47EF-A70C-E8DC9CBF91FB}" srcOrd="0" destOrd="0" presId="urn:microsoft.com/office/officeart/2011/layout/CircleProcess"/>
    <dgm:cxn modelId="{EA6810AA-37FE-4D2A-AB51-3B43985F8337}" type="presParOf" srcId="{BB24E3B6-A70B-4779-A654-FEA297C6579D}" destId="{3666042B-4448-4F61-B694-365B1DE2796D}" srcOrd="7" destOrd="0" presId="urn:microsoft.com/office/officeart/2011/layout/CircleProcess"/>
    <dgm:cxn modelId="{0EE47308-CEC8-4749-96FB-760A9F6903F6}" type="presParOf" srcId="{3666042B-4448-4F61-B694-365B1DE2796D}" destId="{706B4CC4-13D1-418C-98A4-A567C68AB926}" srcOrd="0" destOrd="0" presId="urn:microsoft.com/office/officeart/2011/layout/CircleProcess"/>
    <dgm:cxn modelId="{1D85A9E8-645D-417A-BCA2-04FB76FB0E66}" type="presParOf" srcId="{BB24E3B6-A70B-4779-A654-FEA297C6579D}" destId="{4C9F0625-4E55-4BA1-82E3-C2FEB0392CD5}" srcOrd="8" destOrd="0" presId="urn:microsoft.com/office/officeart/2011/layout/CircleProcess"/>
    <dgm:cxn modelId="{CE8284D0-3FE3-4CC5-87AC-5D10B12B2319}" type="presParOf" srcId="{BB24E3B6-A70B-4779-A654-FEA297C6579D}" destId="{A7714C9C-3255-45CB-8004-F059DF7EA3E3}" srcOrd="9" destOrd="0" presId="urn:microsoft.com/office/officeart/2011/layout/CircleProcess"/>
    <dgm:cxn modelId="{E681C152-AE5B-4C8B-988C-F9A45261E3B9}" type="presParOf" srcId="{A7714C9C-3255-45CB-8004-F059DF7EA3E3}" destId="{342D1673-CBA9-46AC-90F7-9A50DB780059}" srcOrd="0" destOrd="0" presId="urn:microsoft.com/office/officeart/2011/layout/CircleProcess"/>
    <dgm:cxn modelId="{2CB44A2B-BD4F-48E0-B13E-74964576F286}" type="presParOf" srcId="{BB24E3B6-A70B-4779-A654-FEA297C6579D}" destId="{0E8FFEE0-4F37-4E3F-B06B-F03866CDF22A}" srcOrd="10" destOrd="0" presId="urn:microsoft.com/office/officeart/2011/layout/CircleProcess"/>
    <dgm:cxn modelId="{13EC3F81-D8AA-477C-9296-0AAF39F76991}" type="presParOf" srcId="{0E8FFEE0-4F37-4E3F-B06B-F03866CDF22A}" destId="{7E6D7D66-C993-4B73-821F-1F2E75CFF609}" srcOrd="0" destOrd="0" presId="urn:microsoft.com/office/officeart/2011/layout/CircleProcess"/>
    <dgm:cxn modelId="{07D0FB43-F211-45D7-9686-175EADF0B52C}" type="presParOf" srcId="{BB24E3B6-A70B-4779-A654-FEA297C6579D}" destId="{21A99854-2047-4B39-A8F6-BBF418266AB8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77236A-F4C8-4D19-B9F7-C021F0862E97}" type="doc">
      <dgm:prSet loTypeId="urn:microsoft.com/office/officeart/2011/layout/CircleProcess" loCatId="officeonline" qsTypeId="urn:microsoft.com/office/officeart/2005/8/quickstyle/3d1" qsCatId="3D" csTypeId="urn:microsoft.com/office/officeart/2005/8/colors/colorful1" csCatId="colorful" phldr="1"/>
      <dgm:spPr/>
    </dgm:pt>
    <dgm:pt modelId="{2A9F1B4C-8E3D-4DA9-A693-99A922A10319}">
      <dgm:prSet phldrT="[Text]"/>
      <dgm:spPr/>
      <dgm:t>
        <a:bodyPr/>
        <a:lstStyle/>
        <a:p>
          <a:r>
            <a:rPr lang="en-US" dirty="0"/>
            <a:t>Processing- </a:t>
          </a:r>
          <a:r>
            <a:rPr lang="en-US" b="1" dirty="0"/>
            <a:t>Spark</a:t>
          </a:r>
        </a:p>
      </dgm:t>
    </dgm:pt>
    <dgm:pt modelId="{D1C2A9C8-E06F-4AF2-8E3E-474A651B3BD8}" type="parTrans" cxnId="{4D79DF33-298F-46FD-BB3B-5F5AA77AD73A}">
      <dgm:prSet/>
      <dgm:spPr/>
      <dgm:t>
        <a:bodyPr/>
        <a:lstStyle/>
        <a:p>
          <a:endParaRPr lang="en-US"/>
        </a:p>
      </dgm:t>
    </dgm:pt>
    <dgm:pt modelId="{E494E588-F1B6-4FDC-86E5-81261E482C2B}" type="sibTrans" cxnId="{4D79DF33-298F-46FD-BB3B-5F5AA77AD73A}">
      <dgm:prSet/>
      <dgm:spPr/>
      <dgm:t>
        <a:bodyPr/>
        <a:lstStyle/>
        <a:p>
          <a:endParaRPr lang="en-US"/>
        </a:p>
      </dgm:t>
    </dgm:pt>
    <dgm:pt modelId="{AE0C8F41-C192-40DB-BA3F-2787AC580AE8}">
      <dgm:prSet phldrT="[Text]"/>
      <dgm:spPr/>
      <dgm:t>
        <a:bodyPr/>
        <a:lstStyle/>
        <a:p>
          <a:r>
            <a:rPr lang="en-US" dirty="0"/>
            <a:t>Ingestion- </a:t>
          </a:r>
          <a:r>
            <a:rPr lang="en-US" b="1" dirty="0"/>
            <a:t>Sqoop/Flume</a:t>
          </a:r>
        </a:p>
      </dgm:t>
    </dgm:pt>
    <dgm:pt modelId="{4D644FF6-95E7-4C72-8843-EFB7550F9A1A}" type="parTrans" cxnId="{EF66DC7D-D45C-4A22-8FFE-89CCFB75984D}">
      <dgm:prSet/>
      <dgm:spPr/>
      <dgm:t>
        <a:bodyPr/>
        <a:lstStyle/>
        <a:p>
          <a:endParaRPr lang="en-US"/>
        </a:p>
      </dgm:t>
    </dgm:pt>
    <dgm:pt modelId="{28A95AB4-3B2E-4433-99F8-DCD5AA0D5700}" type="sibTrans" cxnId="{EF66DC7D-D45C-4A22-8FFE-89CCFB75984D}">
      <dgm:prSet/>
      <dgm:spPr/>
      <dgm:t>
        <a:bodyPr/>
        <a:lstStyle/>
        <a:p>
          <a:endParaRPr lang="en-US"/>
        </a:p>
      </dgm:t>
    </dgm:pt>
    <dgm:pt modelId="{A9466E19-202B-4A8E-B199-1F3223151D1B}">
      <dgm:prSet phldrT="[Text]"/>
      <dgm:spPr/>
      <dgm:t>
        <a:bodyPr/>
        <a:lstStyle/>
        <a:p>
          <a:r>
            <a:rPr lang="en-US" dirty="0"/>
            <a:t>Data Visualization</a:t>
          </a:r>
        </a:p>
      </dgm:t>
    </dgm:pt>
    <dgm:pt modelId="{4156E01E-B408-4579-ADFF-EA9D418241EA}" type="parTrans" cxnId="{F67D6E2D-A55B-4CFE-82DC-0E9F4659C087}">
      <dgm:prSet/>
      <dgm:spPr/>
      <dgm:t>
        <a:bodyPr/>
        <a:lstStyle/>
        <a:p>
          <a:endParaRPr lang="en-US"/>
        </a:p>
      </dgm:t>
    </dgm:pt>
    <dgm:pt modelId="{26C4A9E0-A50A-4433-90E5-544018713E93}" type="sibTrans" cxnId="{F67D6E2D-A55B-4CFE-82DC-0E9F4659C087}">
      <dgm:prSet/>
      <dgm:spPr/>
      <dgm:t>
        <a:bodyPr/>
        <a:lstStyle/>
        <a:p>
          <a:endParaRPr lang="en-US"/>
        </a:p>
      </dgm:t>
    </dgm:pt>
    <dgm:pt modelId="{20D817E9-B868-4BBA-8BE9-14DBD5179238}">
      <dgm:prSet phldrT="[Text]"/>
      <dgm:spPr/>
      <dgm:t>
        <a:bodyPr/>
        <a:lstStyle/>
        <a:p>
          <a:r>
            <a:rPr lang="en-US" dirty="0"/>
            <a:t>Data Analysis- </a:t>
          </a:r>
          <a:r>
            <a:rPr lang="en-US" b="1" dirty="0"/>
            <a:t>Hive</a:t>
          </a:r>
        </a:p>
      </dgm:t>
    </dgm:pt>
    <dgm:pt modelId="{3A70E248-B8D3-4D09-8EA9-1FEDC4F830E3}" type="parTrans" cxnId="{29B2921E-85EB-4955-A88D-B457098B8A18}">
      <dgm:prSet/>
      <dgm:spPr/>
      <dgm:t>
        <a:bodyPr/>
        <a:lstStyle/>
        <a:p>
          <a:endParaRPr lang="en-US"/>
        </a:p>
      </dgm:t>
    </dgm:pt>
    <dgm:pt modelId="{1FE1AD95-DAFA-453D-9DF3-CB9B2FEAAD6C}" type="sibTrans" cxnId="{29B2921E-85EB-4955-A88D-B457098B8A18}">
      <dgm:prSet/>
      <dgm:spPr/>
      <dgm:t>
        <a:bodyPr/>
        <a:lstStyle/>
        <a:p>
          <a:endParaRPr lang="en-US"/>
        </a:p>
      </dgm:t>
    </dgm:pt>
    <dgm:pt modelId="{BB24E3B6-A70B-4779-A654-FEA297C6579D}" type="pres">
      <dgm:prSet presAssocID="{1E77236A-F4C8-4D19-B9F7-C021F0862E9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195DB2ED-DDB2-43E7-9DF3-5A6CE5DA827C}" type="pres">
      <dgm:prSet presAssocID="{A9466E19-202B-4A8E-B199-1F3223151D1B}" presName="Accent4" presStyleCnt="0"/>
      <dgm:spPr/>
    </dgm:pt>
    <dgm:pt modelId="{682A3B44-045A-4CD8-8983-AC55544B1CE5}" type="pres">
      <dgm:prSet presAssocID="{A9466E19-202B-4A8E-B199-1F3223151D1B}" presName="Accent" presStyleLbl="node1" presStyleIdx="0" presStyleCnt="4"/>
      <dgm:spPr/>
    </dgm:pt>
    <dgm:pt modelId="{7D4E1E42-6983-4E16-9EE3-1ED735002CBA}" type="pres">
      <dgm:prSet presAssocID="{A9466E19-202B-4A8E-B199-1F3223151D1B}" presName="ParentBackground4" presStyleCnt="0"/>
      <dgm:spPr/>
    </dgm:pt>
    <dgm:pt modelId="{AB7335BD-D9E8-439F-9B34-909556B18D91}" type="pres">
      <dgm:prSet presAssocID="{A9466E19-202B-4A8E-B199-1F3223151D1B}" presName="ParentBackground" presStyleLbl="fgAcc1" presStyleIdx="0" presStyleCnt="4"/>
      <dgm:spPr/>
    </dgm:pt>
    <dgm:pt modelId="{A73551DD-90F1-433A-B648-E6B709BB0906}" type="pres">
      <dgm:prSet presAssocID="{A9466E19-202B-4A8E-B199-1F3223151D1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AD545B3-9890-4A00-8F95-CCDB2F58F72E}" type="pres">
      <dgm:prSet presAssocID="{20D817E9-B868-4BBA-8BE9-14DBD5179238}" presName="Accent3" presStyleCnt="0"/>
      <dgm:spPr/>
    </dgm:pt>
    <dgm:pt modelId="{175EE8DD-9122-400E-A087-92C13647909A}" type="pres">
      <dgm:prSet presAssocID="{20D817E9-B868-4BBA-8BE9-14DBD5179238}" presName="Accent" presStyleLbl="node1" presStyleIdx="1" presStyleCnt="4"/>
      <dgm:spPr/>
    </dgm:pt>
    <dgm:pt modelId="{E87B1829-DD21-421D-8CFB-275CE8A96DB9}" type="pres">
      <dgm:prSet presAssocID="{20D817E9-B868-4BBA-8BE9-14DBD5179238}" presName="ParentBackground3" presStyleCnt="0"/>
      <dgm:spPr/>
    </dgm:pt>
    <dgm:pt modelId="{1F9E5AF2-7F18-45DF-ABB0-147CAD32CB3B}" type="pres">
      <dgm:prSet presAssocID="{20D817E9-B868-4BBA-8BE9-14DBD5179238}" presName="ParentBackground" presStyleLbl="fgAcc1" presStyleIdx="1" presStyleCnt="4"/>
      <dgm:spPr/>
    </dgm:pt>
    <dgm:pt modelId="{1CA3498D-DEAC-47C9-ABAD-4B81B4ADC17F}" type="pres">
      <dgm:prSet presAssocID="{20D817E9-B868-4BBA-8BE9-14DBD5179238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45D6998-93C2-48C8-9030-2D998588937F}" type="pres">
      <dgm:prSet presAssocID="{2A9F1B4C-8E3D-4DA9-A693-99A922A10319}" presName="Accent2" presStyleCnt="0"/>
      <dgm:spPr/>
    </dgm:pt>
    <dgm:pt modelId="{8C55AFEB-DA4C-47EF-A70C-E8DC9CBF91FB}" type="pres">
      <dgm:prSet presAssocID="{2A9F1B4C-8E3D-4DA9-A693-99A922A10319}" presName="Accent" presStyleLbl="node1" presStyleIdx="2" presStyleCnt="4"/>
      <dgm:spPr/>
    </dgm:pt>
    <dgm:pt modelId="{3666042B-4448-4F61-B694-365B1DE2796D}" type="pres">
      <dgm:prSet presAssocID="{2A9F1B4C-8E3D-4DA9-A693-99A922A10319}" presName="ParentBackground2" presStyleCnt="0"/>
      <dgm:spPr/>
    </dgm:pt>
    <dgm:pt modelId="{706B4CC4-13D1-418C-98A4-A567C68AB926}" type="pres">
      <dgm:prSet presAssocID="{2A9F1B4C-8E3D-4DA9-A693-99A922A10319}" presName="ParentBackground" presStyleLbl="fgAcc1" presStyleIdx="2" presStyleCnt="4"/>
      <dgm:spPr/>
    </dgm:pt>
    <dgm:pt modelId="{4C9F0625-4E55-4BA1-82E3-C2FEB0392CD5}" type="pres">
      <dgm:prSet presAssocID="{2A9F1B4C-8E3D-4DA9-A693-99A922A1031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714C9C-3255-45CB-8004-F059DF7EA3E3}" type="pres">
      <dgm:prSet presAssocID="{AE0C8F41-C192-40DB-BA3F-2787AC580AE8}" presName="Accent1" presStyleCnt="0"/>
      <dgm:spPr/>
    </dgm:pt>
    <dgm:pt modelId="{342D1673-CBA9-46AC-90F7-9A50DB780059}" type="pres">
      <dgm:prSet presAssocID="{AE0C8F41-C192-40DB-BA3F-2787AC580AE8}" presName="Accent" presStyleLbl="node1" presStyleIdx="3" presStyleCnt="4"/>
      <dgm:spPr/>
    </dgm:pt>
    <dgm:pt modelId="{0E8FFEE0-4F37-4E3F-B06B-F03866CDF22A}" type="pres">
      <dgm:prSet presAssocID="{AE0C8F41-C192-40DB-BA3F-2787AC580AE8}" presName="ParentBackground1" presStyleCnt="0"/>
      <dgm:spPr/>
    </dgm:pt>
    <dgm:pt modelId="{7E6D7D66-C993-4B73-821F-1F2E75CFF609}" type="pres">
      <dgm:prSet presAssocID="{AE0C8F41-C192-40DB-BA3F-2787AC580AE8}" presName="ParentBackground" presStyleLbl="fgAcc1" presStyleIdx="3" presStyleCnt="4"/>
      <dgm:spPr/>
    </dgm:pt>
    <dgm:pt modelId="{21A99854-2047-4B39-A8F6-BBF418266AB8}" type="pres">
      <dgm:prSet presAssocID="{AE0C8F41-C192-40DB-BA3F-2787AC580AE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9B2921E-85EB-4955-A88D-B457098B8A18}" srcId="{1E77236A-F4C8-4D19-B9F7-C021F0862E97}" destId="{20D817E9-B868-4BBA-8BE9-14DBD5179238}" srcOrd="2" destOrd="0" parTransId="{3A70E248-B8D3-4D09-8EA9-1FEDC4F830E3}" sibTransId="{1FE1AD95-DAFA-453D-9DF3-CB9B2FEAAD6C}"/>
    <dgm:cxn modelId="{AADD5C21-6FAA-4301-B040-625DCD02E0B5}" type="presOf" srcId="{2A9F1B4C-8E3D-4DA9-A693-99A922A10319}" destId="{4C9F0625-4E55-4BA1-82E3-C2FEB0392CD5}" srcOrd="1" destOrd="0" presId="urn:microsoft.com/office/officeart/2011/layout/CircleProcess"/>
    <dgm:cxn modelId="{5CF19A26-669B-4180-96A0-25F36B2FBD41}" type="presOf" srcId="{1E77236A-F4C8-4D19-B9F7-C021F0862E97}" destId="{BB24E3B6-A70B-4779-A654-FEA297C6579D}" srcOrd="0" destOrd="0" presId="urn:microsoft.com/office/officeart/2011/layout/CircleProcess"/>
    <dgm:cxn modelId="{AD67612C-4703-4170-8B10-80D2949262DF}" type="presOf" srcId="{A9466E19-202B-4A8E-B199-1F3223151D1B}" destId="{A73551DD-90F1-433A-B648-E6B709BB0906}" srcOrd="1" destOrd="0" presId="urn:microsoft.com/office/officeart/2011/layout/CircleProcess"/>
    <dgm:cxn modelId="{F67D6E2D-A55B-4CFE-82DC-0E9F4659C087}" srcId="{1E77236A-F4C8-4D19-B9F7-C021F0862E97}" destId="{A9466E19-202B-4A8E-B199-1F3223151D1B}" srcOrd="3" destOrd="0" parTransId="{4156E01E-B408-4579-ADFF-EA9D418241EA}" sibTransId="{26C4A9E0-A50A-4433-90E5-544018713E93}"/>
    <dgm:cxn modelId="{4D79DF33-298F-46FD-BB3B-5F5AA77AD73A}" srcId="{1E77236A-F4C8-4D19-B9F7-C021F0862E97}" destId="{2A9F1B4C-8E3D-4DA9-A693-99A922A10319}" srcOrd="1" destOrd="0" parTransId="{D1C2A9C8-E06F-4AF2-8E3E-474A651B3BD8}" sibTransId="{E494E588-F1B6-4FDC-86E5-81261E482C2B}"/>
    <dgm:cxn modelId="{B81AA45F-FF6A-4A36-B970-5CEF11339D90}" type="presOf" srcId="{20D817E9-B868-4BBA-8BE9-14DBD5179238}" destId="{1CA3498D-DEAC-47C9-ABAD-4B81B4ADC17F}" srcOrd="1" destOrd="0" presId="urn:microsoft.com/office/officeart/2011/layout/CircleProcess"/>
    <dgm:cxn modelId="{A9D4AA64-E9EF-4BD4-A359-E356115A9770}" type="presOf" srcId="{AE0C8F41-C192-40DB-BA3F-2787AC580AE8}" destId="{7E6D7D66-C993-4B73-821F-1F2E75CFF609}" srcOrd="0" destOrd="0" presId="urn:microsoft.com/office/officeart/2011/layout/CircleProcess"/>
    <dgm:cxn modelId="{EF66DC7D-D45C-4A22-8FFE-89CCFB75984D}" srcId="{1E77236A-F4C8-4D19-B9F7-C021F0862E97}" destId="{AE0C8F41-C192-40DB-BA3F-2787AC580AE8}" srcOrd="0" destOrd="0" parTransId="{4D644FF6-95E7-4C72-8843-EFB7550F9A1A}" sibTransId="{28A95AB4-3B2E-4433-99F8-DCD5AA0D5700}"/>
    <dgm:cxn modelId="{17C5E387-FF0D-4AAB-B8AE-3A1D8D795218}" type="presOf" srcId="{20D817E9-B868-4BBA-8BE9-14DBD5179238}" destId="{1F9E5AF2-7F18-45DF-ABB0-147CAD32CB3B}" srcOrd="0" destOrd="0" presId="urn:microsoft.com/office/officeart/2011/layout/CircleProcess"/>
    <dgm:cxn modelId="{BDEFC8CB-8FA6-4838-A702-3CFC0C086420}" type="presOf" srcId="{A9466E19-202B-4A8E-B199-1F3223151D1B}" destId="{AB7335BD-D9E8-439F-9B34-909556B18D91}" srcOrd="0" destOrd="0" presId="urn:microsoft.com/office/officeart/2011/layout/CircleProcess"/>
    <dgm:cxn modelId="{610F35D6-C24F-42C6-9674-92D4678F1730}" type="presOf" srcId="{2A9F1B4C-8E3D-4DA9-A693-99A922A10319}" destId="{706B4CC4-13D1-418C-98A4-A567C68AB926}" srcOrd="0" destOrd="0" presId="urn:microsoft.com/office/officeart/2011/layout/CircleProcess"/>
    <dgm:cxn modelId="{F9E105F0-423C-4089-9885-17DA87B3C863}" type="presOf" srcId="{AE0C8F41-C192-40DB-BA3F-2787AC580AE8}" destId="{21A99854-2047-4B39-A8F6-BBF418266AB8}" srcOrd="1" destOrd="0" presId="urn:microsoft.com/office/officeart/2011/layout/CircleProcess"/>
    <dgm:cxn modelId="{A9E9E226-296C-4D97-AFAB-8E6EEFC75609}" type="presParOf" srcId="{BB24E3B6-A70B-4779-A654-FEA297C6579D}" destId="{195DB2ED-DDB2-43E7-9DF3-5A6CE5DA827C}" srcOrd="0" destOrd="0" presId="urn:microsoft.com/office/officeart/2011/layout/CircleProcess"/>
    <dgm:cxn modelId="{438ABF01-CFB4-485B-B82E-627241F660AB}" type="presParOf" srcId="{195DB2ED-DDB2-43E7-9DF3-5A6CE5DA827C}" destId="{682A3B44-045A-4CD8-8983-AC55544B1CE5}" srcOrd="0" destOrd="0" presId="urn:microsoft.com/office/officeart/2011/layout/CircleProcess"/>
    <dgm:cxn modelId="{84E58F21-6877-4C89-ADA3-CE03F6E2B107}" type="presParOf" srcId="{BB24E3B6-A70B-4779-A654-FEA297C6579D}" destId="{7D4E1E42-6983-4E16-9EE3-1ED735002CBA}" srcOrd="1" destOrd="0" presId="urn:microsoft.com/office/officeart/2011/layout/CircleProcess"/>
    <dgm:cxn modelId="{72EAA38C-5464-4101-BB02-459B58282C56}" type="presParOf" srcId="{7D4E1E42-6983-4E16-9EE3-1ED735002CBA}" destId="{AB7335BD-D9E8-439F-9B34-909556B18D91}" srcOrd="0" destOrd="0" presId="urn:microsoft.com/office/officeart/2011/layout/CircleProcess"/>
    <dgm:cxn modelId="{6E6EE67D-1CBF-4AB0-9366-F30A685371E4}" type="presParOf" srcId="{BB24E3B6-A70B-4779-A654-FEA297C6579D}" destId="{A73551DD-90F1-433A-B648-E6B709BB0906}" srcOrd="2" destOrd="0" presId="urn:microsoft.com/office/officeart/2011/layout/CircleProcess"/>
    <dgm:cxn modelId="{19F2217C-58A3-4929-874A-5A47E7C0D09E}" type="presParOf" srcId="{BB24E3B6-A70B-4779-A654-FEA297C6579D}" destId="{8AD545B3-9890-4A00-8F95-CCDB2F58F72E}" srcOrd="3" destOrd="0" presId="urn:microsoft.com/office/officeart/2011/layout/CircleProcess"/>
    <dgm:cxn modelId="{7C3567A3-2D01-4DC0-A592-4A490DF1ADA4}" type="presParOf" srcId="{8AD545B3-9890-4A00-8F95-CCDB2F58F72E}" destId="{175EE8DD-9122-400E-A087-92C13647909A}" srcOrd="0" destOrd="0" presId="urn:microsoft.com/office/officeart/2011/layout/CircleProcess"/>
    <dgm:cxn modelId="{04D581BF-EF94-4615-87B1-35FD201EB8BF}" type="presParOf" srcId="{BB24E3B6-A70B-4779-A654-FEA297C6579D}" destId="{E87B1829-DD21-421D-8CFB-275CE8A96DB9}" srcOrd="4" destOrd="0" presId="urn:microsoft.com/office/officeart/2011/layout/CircleProcess"/>
    <dgm:cxn modelId="{C93EC2B1-1ACF-4C26-A6D9-FDEF4ACF893F}" type="presParOf" srcId="{E87B1829-DD21-421D-8CFB-275CE8A96DB9}" destId="{1F9E5AF2-7F18-45DF-ABB0-147CAD32CB3B}" srcOrd="0" destOrd="0" presId="urn:microsoft.com/office/officeart/2011/layout/CircleProcess"/>
    <dgm:cxn modelId="{040BD625-659B-4E6B-AF25-8316A4DEAB15}" type="presParOf" srcId="{BB24E3B6-A70B-4779-A654-FEA297C6579D}" destId="{1CA3498D-DEAC-47C9-ABAD-4B81B4ADC17F}" srcOrd="5" destOrd="0" presId="urn:microsoft.com/office/officeart/2011/layout/CircleProcess"/>
    <dgm:cxn modelId="{7068E957-DF21-4B61-962C-A28A75757679}" type="presParOf" srcId="{BB24E3B6-A70B-4779-A654-FEA297C6579D}" destId="{945D6998-93C2-48C8-9030-2D998588937F}" srcOrd="6" destOrd="0" presId="urn:microsoft.com/office/officeart/2011/layout/CircleProcess"/>
    <dgm:cxn modelId="{FD0456CD-0FB5-4907-B5DB-FF998F46794C}" type="presParOf" srcId="{945D6998-93C2-48C8-9030-2D998588937F}" destId="{8C55AFEB-DA4C-47EF-A70C-E8DC9CBF91FB}" srcOrd="0" destOrd="0" presId="urn:microsoft.com/office/officeart/2011/layout/CircleProcess"/>
    <dgm:cxn modelId="{EA6810AA-37FE-4D2A-AB51-3B43985F8337}" type="presParOf" srcId="{BB24E3B6-A70B-4779-A654-FEA297C6579D}" destId="{3666042B-4448-4F61-B694-365B1DE2796D}" srcOrd="7" destOrd="0" presId="urn:microsoft.com/office/officeart/2011/layout/CircleProcess"/>
    <dgm:cxn modelId="{0EE47308-CEC8-4749-96FB-760A9F6903F6}" type="presParOf" srcId="{3666042B-4448-4F61-B694-365B1DE2796D}" destId="{706B4CC4-13D1-418C-98A4-A567C68AB926}" srcOrd="0" destOrd="0" presId="urn:microsoft.com/office/officeart/2011/layout/CircleProcess"/>
    <dgm:cxn modelId="{1D85A9E8-645D-417A-BCA2-04FB76FB0E66}" type="presParOf" srcId="{BB24E3B6-A70B-4779-A654-FEA297C6579D}" destId="{4C9F0625-4E55-4BA1-82E3-C2FEB0392CD5}" srcOrd="8" destOrd="0" presId="urn:microsoft.com/office/officeart/2011/layout/CircleProcess"/>
    <dgm:cxn modelId="{CE8284D0-3FE3-4CC5-87AC-5D10B12B2319}" type="presParOf" srcId="{BB24E3B6-A70B-4779-A654-FEA297C6579D}" destId="{A7714C9C-3255-45CB-8004-F059DF7EA3E3}" srcOrd="9" destOrd="0" presId="urn:microsoft.com/office/officeart/2011/layout/CircleProcess"/>
    <dgm:cxn modelId="{E681C152-AE5B-4C8B-988C-F9A45261E3B9}" type="presParOf" srcId="{A7714C9C-3255-45CB-8004-F059DF7EA3E3}" destId="{342D1673-CBA9-46AC-90F7-9A50DB780059}" srcOrd="0" destOrd="0" presId="urn:microsoft.com/office/officeart/2011/layout/CircleProcess"/>
    <dgm:cxn modelId="{2CB44A2B-BD4F-48E0-B13E-74964576F286}" type="presParOf" srcId="{BB24E3B6-A70B-4779-A654-FEA297C6579D}" destId="{0E8FFEE0-4F37-4E3F-B06B-F03866CDF22A}" srcOrd="10" destOrd="0" presId="urn:microsoft.com/office/officeart/2011/layout/CircleProcess"/>
    <dgm:cxn modelId="{13EC3F81-D8AA-477C-9296-0AAF39F76991}" type="presParOf" srcId="{0E8FFEE0-4F37-4E3F-B06B-F03866CDF22A}" destId="{7E6D7D66-C993-4B73-821F-1F2E75CFF609}" srcOrd="0" destOrd="0" presId="urn:microsoft.com/office/officeart/2011/layout/CircleProcess"/>
    <dgm:cxn modelId="{07D0FB43-F211-45D7-9686-175EADF0B52C}" type="presParOf" srcId="{BB24E3B6-A70B-4779-A654-FEA297C6579D}" destId="{21A99854-2047-4B39-A8F6-BBF418266AB8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09165C-970A-4A7F-AF82-A578E8756F7A}" type="doc">
      <dgm:prSet loTypeId="urn:microsoft.com/office/officeart/2011/layout/CircleProcess" loCatId="officeonline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FEFA70B-004D-4BCA-B87F-9021BD870086}">
      <dgm:prSet phldrT="[Text]"/>
      <dgm:spPr/>
      <dgm:t>
        <a:bodyPr/>
        <a:lstStyle/>
        <a:p>
          <a:r>
            <a:rPr lang="en-US" dirty="0"/>
            <a:t>Hadoop Distributed File System</a:t>
          </a:r>
        </a:p>
      </dgm:t>
    </dgm:pt>
    <dgm:pt modelId="{84F9552A-DA65-4DDF-B35D-A3C98A0184F6}" type="parTrans" cxnId="{167D6972-148E-409E-BB60-4CD1B08C9DF6}">
      <dgm:prSet/>
      <dgm:spPr/>
      <dgm:t>
        <a:bodyPr/>
        <a:lstStyle/>
        <a:p>
          <a:endParaRPr lang="en-US"/>
        </a:p>
      </dgm:t>
    </dgm:pt>
    <dgm:pt modelId="{1A7147E2-0903-4BA4-BD0F-92D83BBE30C0}" type="sibTrans" cxnId="{167D6972-148E-409E-BB60-4CD1B08C9DF6}">
      <dgm:prSet/>
      <dgm:spPr/>
      <dgm:t>
        <a:bodyPr/>
        <a:lstStyle/>
        <a:p>
          <a:endParaRPr lang="en-US"/>
        </a:p>
      </dgm:t>
    </dgm:pt>
    <dgm:pt modelId="{B42C3A62-4C3A-405B-AE3B-0D6E49F00165}">
      <dgm:prSet phldrT="[Text]"/>
      <dgm:spPr/>
      <dgm:t>
        <a:bodyPr/>
        <a:lstStyle/>
        <a:p>
          <a:r>
            <a:rPr lang="en-US" dirty="0"/>
            <a:t>MapReduce</a:t>
          </a:r>
        </a:p>
      </dgm:t>
    </dgm:pt>
    <dgm:pt modelId="{B83F7909-E317-4D33-AE9F-73F432E58FC2}" type="parTrans" cxnId="{399DF960-BE92-4080-BD8C-33A3D25F96BF}">
      <dgm:prSet/>
      <dgm:spPr/>
      <dgm:t>
        <a:bodyPr/>
        <a:lstStyle/>
        <a:p>
          <a:endParaRPr lang="en-US"/>
        </a:p>
      </dgm:t>
    </dgm:pt>
    <dgm:pt modelId="{5FA01CFB-8C69-489E-9C96-0C6BDF7E6D0B}" type="sibTrans" cxnId="{399DF960-BE92-4080-BD8C-33A3D25F96BF}">
      <dgm:prSet/>
      <dgm:spPr/>
      <dgm:t>
        <a:bodyPr/>
        <a:lstStyle/>
        <a:p>
          <a:endParaRPr lang="en-US"/>
        </a:p>
      </dgm:t>
    </dgm:pt>
    <dgm:pt modelId="{01974298-BF42-4FEA-9867-29008D41126C}" type="pres">
      <dgm:prSet presAssocID="{6509165C-970A-4A7F-AF82-A578E8756F7A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4204C8BB-24BB-456B-8129-F85F2E7711D9}" type="pres">
      <dgm:prSet presAssocID="{B42C3A62-4C3A-405B-AE3B-0D6E49F00165}" presName="Accent2" presStyleCnt="0"/>
      <dgm:spPr/>
    </dgm:pt>
    <dgm:pt modelId="{16AAFEC7-71EC-48F0-8F73-508BD17B40CF}" type="pres">
      <dgm:prSet presAssocID="{B42C3A62-4C3A-405B-AE3B-0D6E49F00165}" presName="Accent" presStyleLbl="node1" presStyleIdx="0" presStyleCnt="2"/>
      <dgm:spPr/>
    </dgm:pt>
    <dgm:pt modelId="{BFDFC2ED-813A-448F-92DF-93997ED4D309}" type="pres">
      <dgm:prSet presAssocID="{B42C3A62-4C3A-405B-AE3B-0D6E49F00165}" presName="ParentBackground2" presStyleCnt="0"/>
      <dgm:spPr/>
    </dgm:pt>
    <dgm:pt modelId="{BBF08129-7089-4A6E-9C43-E0AF0EC92B21}" type="pres">
      <dgm:prSet presAssocID="{B42C3A62-4C3A-405B-AE3B-0D6E49F00165}" presName="ParentBackground" presStyleLbl="fgAcc1" presStyleIdx="0" presStyleCnt="2"/>
      <dgm:spPr/>
    </dgm:pt>
    <dgm:pt modelId="{9793D83F-3079-4AE9-BFB3-475ABDF8B6FC}" type="pres">
      <dgm:prSet presAssocID="{B42C3A62-4C3A-405B-AE3B-0D6E49F00165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4F39CD7-7635-4F67-8FFF-7E71EBCF6AED}" type="pres">
      <dgm:prSet presAssocID="{DFEFA70B-004D-4BCA-B87F-9021BD870086}" presName="Accent1" presStyleCnt="0"/>
      <dgm:spPr/>
    </dgm:pt>
    <dgm:pt modelId="{9B850055-CA5F-4604-8710-FCB5CEA9E9DB}" type="pres">
      <dgm:prSet presAssocID="{DFEFA70B-004D-4BCA-B87F-9021BD870086}" presName="Accent" presStyleLbl="node1" presStyleIdx="1" presStyleCnt="2"/>
      <dgm:spPr/>
    </dgm:pt>
    <dgm:pt modelId="{CF8C1F56-FF76-43FB-AC6F-997528B0C13B}" type="pres">
      <dgm:prSet presAssocID="{DFEFA70B-004D-4BCA-B87F-9021BD870086}" presName="ParentBackground1" presStyleCnt="0"/>
      <dgm:spPr/>
    </dgm:pt>
    <dgm:pt modelId="{1FA7F119-88C4-4F48-8A6E-C9D47CDF5955}" type="pres">
      <dgm:prSet presAssocID="{DFEFA70B-004D-4BCA-B87F-9021BD870086}" presName="ParentBackground" presStyleLbl="fgAcc1" presStyleIdx="1" presStyleCnt="2"/>
      <dgm:spPr/>
    </dgm:pt>
    <dgm:pt modelId="{28598312-F6E0-43D0-B512-63C71F8FE87C}" type="pres">
      <dgm:prSet presAssocID="{DFEFA70B-004D-4BCA-B87F-9021BD87008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A741D600-903F-43D7-A435-B8461D877EC5}" type="presOf" srcId="{B42C3A62-4C3A-405B-AE3B-0D6E49F00165}" destId="{9793D83F-3079-4AE9-BFB3-475ABDF8B6FC}" srcOrd="1" destOrd="0" presId="urn:microsoft.com/office/officeart/2011/layout/CircleProcess"/>
    <dgm:cxn modelId="{399DF960-BE92-4080-BD8C-33A3D25F96BF}" srcId="{6509165C-970A-4A7F-AF82-A578E8756F7A}" destId="{B42C3A62-4C3A-405B-AE3B-0D6E49F00165}" srcOrd="1" destOrd="0" parTransId="{B83F7909-E317-4D33-AE9F-73F432E58FC2}" sibTransId="{5FA01CFB-8C69-489E-9C96-0C6BDF7E6D0B}"/>
    <dgm:cxn modelId="{167D6972-148E-409E-BB60-4CD1B08C9DF6}" srcId="{6509165C-970A-4A7F-AF82-A578E8756F7A}" destId="{DFEFA70B-004D-4BCA-B87F-9021BD870086}" srcOrd="0" destOrd="0" parTransId="{84F9552A-DA65-4DDF-B35D-A3C98A0184F6}" sibTransId="{1A7147E2-0903-4BA4-BD0F-92D83BBE30C0}"/>
    <dgm:cxn modelId="{BD15D598-91F1-4566-ACB0-10FC1930045F}" type="presOf" srcId="{B42C3A62-4C3A-405B-AE3B-0D6E49F00165}" destId="{BBF08129-7089-4A6E-9C43-E0AF0EC92B21}" srcOrd="0" destOrd="0" presId="urn:microsoft.com/office/officeart/2011/layout/CircleProcess"/>
    <dgm:cxn modelId="{8DB784C6-D17C-46C3-8C77-9B42C50B6899}" type="presOf" srcId="{DFEFA70B-004D-4BCA-B87F-9021BD870086}" destId="{1FA7F119-88C4-4F48-8A6E-C9D47CDF5955}" srcOrd="0" destOrd="0" presId="urn:microsoft.com/office/officeart/2011/layout/CircleProcess"/>
    <dgm:cxn modelId="{5F55B5E1-EF86-428A-8555-F5DD1011AA80}" type="presOf" srcId="{DFEFA70B-004D-4BCA-B87F-9021BD870086}" destId="{28598312-F6E0-43D0-B512-63C71F8FE87C}" srcOrd="1" destOrd="0" presId="urn:microsoft.com/office/officeart/2011/layout/CircleProcess"/>
    <dgm:cxn modelId="{412929F0-92EC-417F-A1FD-18772ED69350}" type="presOf" srcId="{6509165C-970A-4A7F-AF82-A578E8756F7A}" destId="{01974298-BF42-4FEA-9867-29008D41126C}" srcOrd="0" destOrd="0" presId="urn:microsoft.com/office/officeart/2011/layout/CircleProcess"/>
    <dgm:cxn modelId="{78A8AD49-66E2-47BA-87B2-E54E784D9762}" type="presParOf" srcId="{01974298-BF42-4FEA-9867-29008D41126C}" destId="{4204C8BB-24BB-456B-8129-F85F2E7711D9}" srcOrd="0" destOrd="0" presId="urn:microsoft.com/office/officeart/2011/layout/CircleProcess"/>
    <dgm:cxn modelId="{FD2A0446-445D-4E04-AD81-3BC87707A8E9}" type="presParOf" srcId="{4204C8BB-24BB-456B-8129-F85F2E7711D9}" destId="{16AAFEC7-71EC-48F0-8F73-508BD17B40CF}" srcOrd="0" destOrd="0" presId="urn:microsoft.com/office/officeart/2011/layout/CircleProcess"/>
    <dgm:cxn modelId="{21F5D611-6AD5-4E34-AB4E-F52D1AA6BE7F}" type="presParOf" srcId="{01974298-BF42-4FEA-9867-29008D41126C}" destId="{BFDFC2ED-813A-448F-92DF-93997ED4D309}" srcOrd="1" destOrd="0" presId="urn:microsoft.com/office/officeart/2011/layout/CircleProcess"/>
    <dgm:cxn modelId="{F2B8AA19-D7F0-4F80-8D39-4B975C0A6696}" type="presParOf" srcId="{BFDFC2ED-813A-448F-92DF-93997ED4D309}" destId="{BBF08129-7089-4A6E-9C43-E0AF0EC92B21}" srcOrd="0" destOrd="0" presId="urn:microsoft.com/office/officeart/2011/layout/CircleProcess"/>
    <dgm:cxn modelId="{EEDD38AD-5D85-4586-A52A-5A5FCF26E771}" type="presParOf" srcId="{01974298-BF42-4FEA-9867-29008D41126C}" destId="{9793D83F-3079-4AE9-BFB3-475ABDF8B6FC}" srcOrd="2" destOrd="0" presId="urn:microsoft.com/office/officeart/2011/layout/CircleProcess"/>
    <dgm:cxn modelId="{ECB67711-BE1F-423C-ACC1-435969A94BB1}" type="presParOf" srcId="{01974298-BF42-4FEA-9867-29008D41126C}" destId="{B4F39CD7-7635-4F67-8FFF-7E71EBCF6AED}" srcOrd="3" destOrd="0" presId="urn:microsoft.com/office/officeart/2011/layout/CircleProcess"/>
    <dgm:cxn modelId="{C422897C-39C9-4E88-9B29-E82ED3C7441B}" type="presParOf" srcId="{B4F39CD7-7635-4F67-8FFF-7E71EBCF6AED}" destId="{9B850055-CA5F-4604-8710-FCB5CEA9E9DB}" srcOrd="0" destOrd="0" presId="urn:microsoft.com/office/officeart/2011/layout/CircleProcess"/>
    <dgm:cxn modelId="{41C2E70E-046F-4767-9960-93299CA8FF65}" type="presParOf" srcId="{01974298-BF42-4FEA-9867-29008D41126C}" destId="{CF8C1F56-FF76-43FB-AC6F-997528B0C13B}" srcOrd="4" destOrd="0" presId="urn:microsoft.com/office/officeart/2011/layout/CircleProcess"/>
    <dgm:cxn modelId="{6FA68D80-4AE0-4819-8D3B-D8085EA0EA63}" type="presParOf" srcId="{CF8C1F56-FF76-43FB-AC6F-997528B0C13B}" destId="{1FA7F119-88C4-4F48-8A6E-C9D47CDF5955}" srcOrd="0" destOrd="0" presId="urn:microsoft.com/office/officeart/2011/layout/CircleProcess"/>
    <dgm:cxn modelId="{E97ADD5D-415F-4B93-98D4-9A45F6A5D2CC}" type="presParOf" srcId="{01974298-BF42-4FEA-9867-29008D41126C}" destId="{28598312-F6E0-43D0-B512-63C71F8FE87C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ACB1BB-6276-43FD-BD89-F6706EAC74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59497B-A576-484F-880B-33A6254EB4EF}">
      <dgm:prSet phldrT="[Text]"/>
      <dgm:spPr/>
      <dgm:t>
        <a:bodyPr/>
        <a:lstStyle/>
        <a:p>
          <a:r>
            <a:rPr lang="en-US" dirty="0"/>
            <a:t>Integer Type</a:t>
          </a:r>
        </a:p>
      </dgm:t>
    </dgm:pt>
    <dgm:pt modelId="{5BA0C526-33E5-4779-94B8-5848A979A68C}" type="parTrans" cxnId="{6D471306-97EE-49CD-80E6-D4ACD3C79C2A}">
      <dgm:prSet/>
      <dgm:spPr/>
      <dgm:t>
        <a:bodyPr/>
        <a:lstStyle/>
        <a:p>
          <a:endParaRPr lang="en-US"/>
        </a:p>
      </dgm:t>
    </dgm:pt>
    <dgm:pt modelId="{93ACF80F-F3BF-4499-9028-EA43E86577D7}" type="sibTrans" cxnId="{6D471306-97EE-49CD-80E6-D4ACD3C79C2A}">
      <dgm:prSet/>
      <dgm:spPr/>
      <dgm:t>
        <a:bodyPr/>
        <a:lstStyle/>
        <a:p>
          <a:endParaRPr lang="en-US"/>
        </a:p>
      </dgm:t>
    </dgm:pt>
    <dgm:pt modelId="{6160E582-24D0-4415-A9C7-540A634742EA}">
      <dgm:prSet phldrT="[Text]"/>
      <dgm:spPr/>
      <dgm:t>
        <a:bodyPr/>
        <a:lstStyle/>
        <a:p>
          <a:r>
            <a:rPr lang="en-US" dirty="0" err="1"/>
            <a:t>TinyInt,SmallInt,BigInt,Float,Doubles,Decimals</a:t>
          </a:r>
          <a:endParaRPr lang="en-US" dirty="0"/>
        </a:p>
      </dgm:t>
    </dgm:pt>
    <dgm:pt modelId="{EB84E9E9-927D-4FF9-B90E-9AB7C36E76ED}" type="parTrans" cxnId="{01618C87-3385-4C14-A879-77885FF5D5E8}">
      <dgm:prSet/>
      <dgm:spPr/>
      <dgm:t>
        <a:bodyPr/>
        <a:lstStyle/>
        <a:p>
          <a:endParaRPr lang="en-US"/>
        </a:p>
      </dgm:t>
    </dgm:pt>
    <dgm:pt modelId="{642F78CE-8996-4C9E-8F19-31C00B4DF0CB}" type="sibTrans" cxnId="{01618C87-3385-4C14-A879-77885FF5D5E8}">
      <dgm:prSet/>
      <dgm:spPr/>
      <dgm:t>
        <a:bodyPr/>
        <a:lstStyle/>
        <a:p>
          <a:endParaRPr lang="en-US"/>
        </a:p>
      </dgm:t>
    </dgm:pt>
    <dgm:pt modelId="{08FA8F40-D32B-473F-B183-920297FFD5FF}">
      <dgm:prSet phldrT="[Text]"/>
      <dgm:spPr/>
      <dgm:t>
        <a:bodyPr/>
        <a:lstStyle/>
        <a:p>
          <a:r>
            <a:rPr lang="en-US" dirty="0"/>
            <a:t>String Type</a:t>
          </a:r>
        </a:p>
      </dgm:t>
    </dgm:pt>
    <dgm:pt modelId="{1016DA1C-918F-4BFA-94B7-0A943D7779F3}" type="parTrans" cxnId="{87B1E6F3-8D89-4DC4-86A6-78BBDF73F29F}">
      <dgm:prSet/>
      <dgm:spPr/>
      <dgm:t>
        <a:bodyPr/>
        <a:lstStyle/>
        <a:p>
          <a:endParaRPr lang="en-US"/>
        </a:p>
      </dgm:t>
    </dgm:pt>
    <dgm:pt modelId="{B8FCA9B9-2B71-45CE-A124-A29C0FF682EF}" type="sibTrans" cxnId="{87B1E6F3-8D89-4DC4-86A6-78BBDF73F29F}">
      <dgm:prSet/>
      <dgm:spPr/>
      <dgm:t>
        <a:bodyPr/>
        <a:lstStyle/>
        <a:p>
          <a:endParaRPr lang="en-US"/>
        </a:p>
      </dgm:t>
    </dgm:pt>
    <dgm:pt modelId="{68B79031-D6F7-4CB2-9860-976DEB922BF0}">
      <dgm:prSet phldrT="[Text]"/>
      <dgm:spPr/>
      <dgm:t>
        <a:bodyPr/>
        <a:lstStyle/>
        <a:p>
          <a:r>
            <a:rPr lang="en-US" dirty="0" err="1"/>
            <a:t>Char,Varchar,String</a:t>
          </a:r>
          <a:endParaRPr lang="en-US" dirty="0"/>
        </a:p>
      </dgm:t>
    </dgm:pt>
    <dgm:pt modelId="{0FEA0449-1E01-4108-853D-38346C5169AC}" type="parTrans" cxnId="{6DF4A7B3-FFC8-4897-B0DC-957D7A864C71}">
      <dgm:prSet/>
      <dgm:spPr/>
      <dgm:t>
        <a:bodyPr/>
        <a:lstStyle/>
        <a:p>
          <a:endParaRPr lang="en-US"/>
        </a:p>
      </dgm:t>
    </dgm:pt>
    <dgm:pt modelId="{BC7B6990-8D62-453F-81B5-99AFD93AB2D8}" type="sibTrans" cxnId="{6DF4A7B3-FFC8-4897-B0DC-957D7A864C71}">
      <dgm:prSet/>
      <dgm:spPr/>
      <dgm:t>
        <a:bodyPr/>
        <a:lstStyle/>
        <a:p>
          <a:endParaRPr lang="en-US"/>
        </a:p>
      </dgm:t>
    </dgm:pt>
    <dgm:pt modelId="{78AB30FC-8400-4E28-A932-F94A9F8101EF}">
      <dgm:prSet phldrT="[Text]"/>
      <dgm:spPr/>
      <dgm:t>
        <a:bodyPr/>
        <a:lstStyle/>
        <a:p>
          <a:r>
            <a:rPr lang="en-US" dirty="0"/>
            <a:t>Timestamp /</a:t>
          </a:r>
          <a:r>
            <a:rPr lang="en-US" dirty="0" err="1"/>
            <a:t>DataType</a:t>
          </a:r>
          <a:endParaRPr lang="en-US" dirty="0"/>
        </a:p>
      </dgm:t>
    </dgm:pt>
    <dgm:pt modelId="{1D50F79B-0085-4D2D-84EF-022C1DC140FD}" type="parTrans" cxnId="{A6AF1D62-7A2A-4A18-B455-E781B81E8179}">
      <dgm:prSet/>
      <dgm:spPr/>
      <dgm:t>
        <a:bodyPr/>
        <a:lstStyle/>
        <a:p>
          <a:endParaRPr lang="en-US"/>
        </a:p>
      </dgm:t>
    </dgm:pt>
    <dgm:pt modelId="{9189D772-DD43-413F-BD3E-740BD2BC1C5A}" type="sibTrans" cxnId="{A6AF1D62-7A2A-4A18-B455-E781B81E8179}">
      <dgm:prSet/>
      <dgm:spPr/>
      <dgm:t>
        <a:bodyPr/>
        <a:lstStyle/>
        <a:p>
          <a:endParaRPr lang="en-US"/>
        </a:p>
      </dgm:t>
    </dgm:pt>
    <dgm:pt modelId="{4DAD6864-0B5E-44A3-851E-7CF381D36F83}">
      <dgm:prSet phldrT="[Text]"/>
      <dgm:spPr/>
      <dgm:t>
        <a:bodyPr/>
        <a:lstStyle/>
        <a:p>
          <a:r>
            <a:rPr lang="en-US" dirty="0"/>
            <a:t>Unix timestamp, Date</a:t>
          </a:r>
        </a:p>
      </dgm:t>
    </dgm:pt>
    <dgm:pt modelId="{37B50C00-9A43-4DB5-9868-4DAE91E5702C}" type="parTrans" cxnId="{3F88A704-C0D0-452F-8DC7-F68B8A741673}">
      <dgm:prSet/>
      <dgm:spPr/>
      <dgm:t>
        <a:bodyPr/>
        <a:lstStyle/>
        <a:p>
          <a:endParaRPr lang="en-US"/>
        </a:p>
      </dgm:t>
    </dgm:pt>
    <dgm:pt modelId="{FDE7893F-9F63-4842-8605-18F1CC4D7E08}" type="sibTrans" cxnId="{3F88A704-C0D0-452F-8DC7-F68B8A741673}">
      <dgm:prSet/>
      <dgm:spPr/>
      <dgm:t>
        <a:bodyPr/>
        <a:lstStyle/>
        <a:p>
          <a:endParaRPr lang="en-US"/>
        </a:p>
      </dgm:t>
    </dgm:pt>
    <dgm:pt modelId="{2DD9F05D-E1C0-4E6F-9529-B0998CA6A965}">
      <dgm:prSet phldrT="[Text]"/>
      <dgm:spPr/>
      <dgm:t>
        <a:bodyPr/>
        <a:lstStyle/>
        <a:p>
          <a:r>
            <a:rPr lang="en-US" dirty="0"/>
            <a:t>Miscellaneous</a:t>
          </a:r>
        </a:p>
      </dgm:t>
    </dgm:pt>
    <dgm:pt modelId="{49964E4B-764E-4C5C-B88F-C0693D6FD53A}" type="parTrans" cxnId="{CE8D51D1-1794-4047-9490-EC5DE7188739}">
      <dgm:prSet/>
      <dgm:spPr/>
      <dgm:t>
        <a:bodyPr/>
        <a:lstStyle/>
        <a:p>
          <a:endParaRPr lang="en-US"/>
        </a:p>
      </dgm:t>
    </dgm:pt>
    <dgm:pt modelId="{95FE167F-46B2-49EB-9E5E-B09C6B0B8F71}" type="sibTrans" cxnId="{CE8D51D1-1794-4047-9490-EC5DE7188739}">
      <dgm:prSet/>
      <dgm:spPr/>
      <dgm:t>
        <a:bodyPr/>
        <a:lstStyle/>
        <a:p>
          <a:endParaRPr lang="en-US"/>
        </a:p>
      </dgm:t>
    </dgm:pt>
    <dgm:pt modelId="{EF686904-4EBF-42E8-948C-E52BFDB10353}">
      <dgm:prSet phldrT="[Text]"/>
      <dgm:spPr/>
      <dgm:t>
        <a:bodyPr/>
        <a:lstStyle/>
        <a:p>
          <a:r>
            <a:rPr lang="en-US" dirty="0" err="1"/>
            <a:t>Boolean,Blob,UnionType</a:t>
          </a:r>
          <a:endParaRPr lang="en-US" dirty="0"/>
        </a:p>
      </dgm:t>
    </dgm:pt>
    <dgm:pt modelId="{9A2E6796-BA4B-4881-A3B6-3DE025496C65}" type="parTrans" cxnId="{6427A422-4AA5-4492-9CA0-6A64E48E17A1}">
      <dgm:prSet/>
      <dgm:spPr/>
      <dgm:t>
        <a:bodyPr/>
        <a:lstStyle/>
        <a:p>
          <a:endParaRPr lang="en-US"/>
        </a:p>
      </dgm:t>
    </dgm:pt>
    <dgm:pt modelId="{643FBEFC-AE24-4F0B-901D-C58E1980948D}" type="sibTrans" cxnId="{6427A422-4AA5-4492-9CA0-6A64E48E17A1}">
      <dgm:prSet/>
      <dgm:spPr/>
      <dgm:t>
        <a:bodyPr/>
        <a:lstStyle/>
        <a:p>
          <a:endParaRPr lang="en-US"/>
        </a:p>
      </dgm:t>
    </dgm:pt>
    <dgm:pt modelId="{BADA9D85-BF05-4B4D-B913-8E961DB430F0}" type="pres">
      <dgm:prSet presAssocID="{11ACB1BB-6276-43FD-BD89-F6706EAC74B6}" presName="linear" presStyleCnt="0">
        <dgm:presLayoutVars>
          <dgm:dir/>
          <dgm:animLvl val="lvl"/>
          <dgm:resizeHandles val="exact"/>
        </dgm:presLayoutVars>
      </dgm:prSet>
      <dgm:spPr/>
    </dgm:pt>
    <dgm:pt modelId="{6725E3AE-EBAA-4357-8215-CFC5C94D2255}" type="pres">
      <dgm:prSet presAssocID="{BA59497B-A576-484F-880B-33A6254EB4EF}" presName="parentLin" presStyleCnt="0"/>
      <dgm:spPr/>
    </dgm:pt>
    <dgm:pt modelId="{3030978C-EC6E-44FA-A2ED-821097AC3F68}" type="pres">
      <dgm:prSet presAssocID="{BA59497B-A576-484F-880B-33A6254EB4EF}" presName="parentLeftMargin" presStyleLbl="node1" presStyleIdx="0" presStyleCnt="4"/>
      <dgm:spPr/>
    </dgm:pt>
    <dgm:pt modelId="{7EE48B00-7221-4796-847E-51D5649CEE5C}" type="pres">
      <dgm:prSet presAssocID="{BA59497B-A576-484F-880B-33A6254EB4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40617C-2B18-421C-B3BC-239EB1ACECB5}" type="pres">
      <dgm:prSet presAssocID="{BA59497B-A576-484F-880B-33A6254EB4EF}" presName="negativeSpace" presStyleCnt="0"/>
      <dgm:spPr/>
    </dgm:pt>
    <dgm:pt modelId="{88467714-350D-4FE2-AF52-C6871E385A92}" type="pres">
      <dgm:prSet presAssocID="{BA59497B-A576-484F-880B-33A6254EB4EF}" presName="childText" presStyleLbl="conFgAcc1" presStyleIdx="0" presStyleCnt="4">
        <dgm:presLayoutVars>
          <dgm:bulletEnabled val="1"/>
        </dgm:presLayoutVars>
      </dgm:prSet>
      <dgm:spPr/>
    </dgm:pt>
    <dgm:pt modelId="{D99DBBBB-AD68-41E3-B37A-2DA5E94DCC5B}" type="pres">
      <dgm:prSet presAssocID="{93ACF80F-F3BF-4499-9028-EA43E86577D7}" presName="spaceBetweenRectangles" presStyleCnt="0"/>
      <dgm:spPr/>
    </dgm:pt>
    <dgm:pt modelId="{EB9FB05F-27DC-45BC-852F-5ED79B4A073D}" type="pres">
      <dgm:prSet presAssocID="{08FA8F40-D32B-473F-B183-920297FFD5FF}" presName="parentLin" presStyleCnt="0"/>
      <dgm:spPr/>
    </dgm:pt>
    <dgm:pt modelId="{C78469F9-D279-4ED7-8290-BF7239E2A6BD}" type="pres">
      <dgm:prSet presAssocID="{08FA8F40-D32B-473F-B183-920297FFD5FF}" presName="parentLeftMargin" presStyleLbl="node1" presStyleIdx="0" presStyleCnt="4"/>
      <dgm:spPr/>
    </dgm:pt>
    <dgm:pt modelId="{594AA394-9350-4B52-A054-9E7C78967513}" type="pres">
      <dgm:prSet presAssocID="{08FA8F40-D32B-473F-B183-920297FFD5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5647095-6B44-414B-8BD0-DA374834AFF5}" type="pres">
      <dgm:prSet presAssocID="{08FA8F40-D32B-473F-B183-920297FFD5FF}" presName="negativeSpace" presStyleCnt="0"/>
      <dgm:spPr/>
    </dgm:pt>
    <dgm:pt modelId="{04F5A5FF-2B93-4240-B588-C92E67508925}" type="pres">
      <dgm:prSet presAssocID="{08FA8F40-D32B-473F-B183-920297FFD5FF}" presName="childText" presStyleLbl="conFgAcc1" presStyleIdx="1" presStyleCnt="4">
        <dgm:presLayoutVars>
          <dgm:bulletEnabled val="1"/>
        </dgm:presLayoutVars>
      </dgm:prSet>
      <dgm:spPr/>
    </dgm:pt>
    <dgm:pt modelId="{D94CFF12-344E-44D9-80AB-26F5E6519FB9}" type="pres">
      <dgm:prSet presAssocID="{B8FCA9B9-2B71-45CE-A124-A29C0FF682EF}" presName="spaceBetweenRectangles" presStyleCnt="0"/>
      <dgm:spPr/>
    </dgm:pt>
    <dgm:pt modelId="{BC62444F-1428-4610-BD8F-F517FD814E64}" type="pres">
      <dgm:prSet presAssocID="{78AB30FC-8400-4E28-A932-F94A9F8101EF}" presName="parentLin" presStyleCnt="0"/>
      <dgm:spPr/>
    </dgm:pt>
    <dgm:pt modelId="{AC7FEEEA-649E-4A23-97AE-78B35DFDBC91}" type="pres">
      <dgm:prSet presAssocID="{78AB30FC-8400-4E28-A932-F94A9F8101EF}" presName="parentLeftMargin" presStyleLbl="node1" presStyleIdx="1" presStyleCnt="4"/>
      <dgm:spPr/>
    </dgm:pt>
    <dgm:pt modelId="{7BE03368-3F92-4B69-94B5-F5FCC40ADABB}" type="pres">
      <dgm:prSet presAssocID="{78AB30FC-8400-4E28-A932-F94A9F8101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A6E3063-2EA3-4D13-B32A-7FE6626E4E63}" type="pres">
      <dgm:prSet presAssocID="{78AB30FC-8400-4E28-A932-F94A9F8101EF}" presName="negativeSpace" presStyleCnt="0"/>
      <dgm:spPr/>
    </dgm:pt>
    <dgm:pt modelId="{58E98EC3-6B81-4F86-BF21-CB9F158A4F93}" type="pres">
      <dgm:prSet presAssocID="{78AB30FC-8400-4E28-A932-F94A9F8101EF}" presName="childText" presStyleLbl="conFgAcc1" presStyleIdx="2" presStyleCnt="4">
        <dgm:presLayoutVars>
          <dgm:bulletEnabled val="1"/>
        </dgm:presLayoutVars>
      </dgm:prSet>
      <dgm:spPr/>
    </dgm:pt>
    <dgm:pt modelId="{F6FAEFBF-5F8B-47CA-84AE-1489BA9CD089}" type="pres">
      <dgm:prSet presAssocID="{9189D772-DD43-413F-BD3E-740BD2BC1C5A}" presName="spaceBetweenRectangles" presStyleCnt="0"/>
      <dgm:spPr/>
    </dgm:pt>
    <dgm:pt modelId="{84467F0A-1DD5-4060-BF8E-F77892BB14C5}" type="pres">
      <dgm:prSet presAssocID="{2DD9F05D-E1C0-4E6F-9529-B0998CA6A965}" presName="parentLin" presStyleCnt="0"/>
      <dgm:spPr/>
    </dgm:pt>
    <dgm:pt modelId="{D12E63A8-FA0E-4F73-A3CC-0748B52F1757}" type="pres">
      <dgm:prSet presAssocID="{2DD9F05D-E1C0-4E6F-9529-B0998CA6A965}" presName="parentLeftMargin" presStyleLbl="node1" presStyleIdx="2" presStyleCnt="4"/>
      <dgm:spPr/>
    </dgm:pt>
    <dgm:pt modelId="{71CC1605-A39B-46A3-A75B-2AB75CC31C50}" type="pres">
      <dgm:prSet presAssocID="{2DD9F05D-E1C0-4E6F-9529-B0998CA6A96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B291CA6-F2C9-4E13-8142-5D457E294332}" type="pres">
      <dgm:prSet presAssocID="{2DD9F05D-E1C0-4E6F-9529-B0998CA6A965}" presName="negativeSpace" presStyleCnt="0"/>
      <dgm:spPr/>
    </dgm:pt>
    <dgm:pt modelId="{2F27FF27-36E6-4219-991B-AD9F56C4F15E}" type="pres">
      <dgm:prSet presAssocID="{2DD9F05D-E1C0-4E6F-9529-B0998CA6A96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F88A704-C0D0-452F-8DC7-F68B8A741673}" srcId="{78AB30FC-8400-4E28-A932-F94A9F8101EF}" destId="{4DAD6864-0B5E-44A3-851E-7CF381D36F83}" srcOrd="0" destOrd="0" parTransId="{37B50C00-9A43-4DB5-9868-4DAE91E5702C}" sibTransId="{FDE7893F-9F63-4842-8605-18F1CC4D7E08}"/>
    <dgm:cxn modelId="{6D471306-97EE-49CD-80E6-D4ACD3C79C2A}" srcId="{11ACB1BB-6276-43FD-BD89-F6706EAC74B6}" destId="{BA59497B-A576-484F-880B-33A6254EB4EF}" srcOrd="0" destOrd="0" parTransId="{5BA0C526-33E5-4779-94B8-5848A979A68C}" sibTransId="{93ACF80F-F3BF-4499-9028-EA43E86577D7}"/>
    <dgm:cxn modelId="{1F94E40B-F97F-430B-B980-C228BCF3D014}" type="presOf" srcId="{08FA8F40-D32B-473F-B183-920297FFD5FF}" destId="{594AA394-9350-4B52-A054-9E7C78967513}" srcOrd="1" destOrd="0" presId="urn:microsoft.com/office/officeart/2005/8/layout/list1"/>
    <dgm:cxn modelId="{6427A422-4AA5-4492-9CA0-6A64E48E17A1}" srcId="{2DD9F05D-E1C0-4E6F-9529-B0998CA6A965}" destId="{EF686904-4EBF-42E8-948C-E52BFDB10353}" srcOrd="0" destOrd="0" parTransId="{9A2E6796-BA4B-4881-A3B6-3DE025496C65}" sibTransId="{643FBEFC-AE24-4F0B-901D-C58E1980948D}"/>
    <dgm:cxn modelId="{31783E31-117F-45C2-AFF3-07641E5155ED}" type="presOf" srcId="{78AB30FC-8400-4E28-A932-F94A9F8101EF}" destId="{AC7FEEEA-649E-4A23-97AE-78B35DFDBC91}" srcOrd="0" destOrd="0" presId="urn:microsoft.com/office/officeart/2005/8/layout/list1"/>
    <dgm:cxn modelId="{70F63D3D-99C9-41F3-947A-8AEADFE281A5}" type="presOf" srcId="{4DAD6864-0B5E-44A3-851E-7CF381D36F83}" destId="{58E98EC3-6B81-4F86-BF21-CB9F158A4F93}" srcOrd="0" destOrd="0" presId="urn:microsoft.com/office/officeart/2005/8/layout/list1"/>
    <dgm:cxn modelId="{42FBF940-F31C-44FD-B12A-737A111B4710}" type="presOf" srcId="{2DD9F05D-E1C0-4E6F-9529-B0998CA6A965}" destId="{71CC1605-A39B-46A3-A75B-2AB75CC31C50}" srcOrd="1" destOrd="0" presId="urn:microsoft.com/office/officeart/2005/8/layout/list1"/>
    <dgm:cxn modelId="{33211A5E-8751-4C64-AF6B-1C327DF4A639}" type="presOf" srcId="{EF686904-4EBF-42E8-948C-E52BFDB10353}" destId="{2F27FF27-36E6-4219-991B-AD9F56C4F15E}" srcOrd="0" destOrd="0" presId="urn:microsoft.com/office/officeart/2005/8/layout/list1"/>
    <dgm:cxn modelId="{F14CBB61-825F-4C78-A052-167EF367AB7C}" type="presOf" srcId="{11ACB1BB-6276-43FD-BD89-F6706EAC74B6}" destId="{BADA9D85-BF05-4B4D-B913-8E961DB430F0}" srcOrd="0" destOrd="0" presId="urn:microsoft.com/office/officeart/2005/8/layout/list1"/>
    <dgm:cxn modelId="{D510F741-568B-4625-9BFE-DE683A25EB9E}" type="presOf" srcId="{68B79031-D6F7-4CB2-9860-976DEB922BF0}" destId="{04F5A5FF-2B93-4240-B588-C92E67508925}" srcOrd="0" destOrd="0" presId="urn:microsoft.com/office/officeart/2005/8/layout/list1"/>
    <dgm:cxn modelId="{A6AF1D62-7A2A-4A18-B455-E781B81E8179}" srcId="{11ACB1BB-6276-43FD-BD89-F6706EAC74B6}" destId="{78AB30FC-8400-4E28-A932-F94A9F8101EF}" srcOrd="2" destOrd="0" parTransId="{1D50F79B-0085-4D2D-84EF-022C1DC140FD}" sibTransId="{9189D772-DD43-413F-BD3E-740BD2BC1C5A}"/>
    <dgm:cxn modelId="{46A96A4F-41BA-4E6C-AC55-68D35CA884AE}" type="presOf" srcId="{78AB30FC-8400-4E28-A932-F94A9F8101EF}" destId="{7BE03368-3F92-4B69-94B5-F5FCC40ADABB}" srcOrd="1" destOrd="0" presId="urn:microsoft.com/office/officeart/2005/8/layout/list1"/>
    <dgm:cxn modelId="{7CDD645A-8A25-40EA-B19F-97AA05400064}" type="presOf" srcId="{BA59497B-A576-484F-880B-33A6254EB4EF}" destId="{7EE48B00-7221-4796-847E-51D5649CEE5C}" srcOrd="1" destOrd="0" presId="urn:microsoft.com/office/officeart/2005/8/layout/list1"/>
    <dgm:cxn modelId="{646A4283-4D64-4FCA-AEE9-9A13F63CFC82}" type="presOf" srcId="{2DD9F05D-E1C0-4E6F-9529-B0998CA6A965}" destId="{D12E63A8-FA0E-4F73-A3CC-0748B52F1757}" srcOrd="0" destOrd="0" presId="urn:microsoft.com/office/officeart/2005/8/layout/list1"/>
    <dgm:cxn modelId="{01618C87-3385-4C14-A879-77885FF5D5E8}" srcId="{BA59497B-A576-484F-880B-33A6254EB4EF}" destId="{6160E582-24D0-4415-A9C7-540A634742EA}" srcOrd="0" destOrd="0" parTransId="{EB84E9E9-927D-4FF9-B90E-9AB7C36E76ED}" sibTransId="{642F78CE-8996-4C9E-8F19-31C00B4DF0CB}"/>
    <dgm:cxn modelId="{17726A9A-EA87-429E-A3EA-09E520544D2D}" type="presOf" srcId="{6160E582-24D0-4415-A9C7-540A634742EA}" destId="{88467714-350D-4FE2-AF52-C6871E385A92}" srcOrd="0" destOrd="0" presId="urn:microsoft.com/office/officeart/2005/8/layout/list1"/>
    <dgm:cxn modelId="{6DF4A7B3-FFC8-4897-B0DC-957D7A864C71}" srcId="{08FA8F40-D32B-473F-B183-920297FFD5FF}" destId="{68B79031-D6F7-4CB2-9860-976DEB922BF0}" srcOrd="0" destOrd="0" parTransId="{0FEA0449-1E01-4108-853D-38346C5169AC}" sibTransId="{BC7B6990-8D62-453F-81B5-99AFD93AB2D8}"/>
    <dgm:cxn modelId="{CE8D51D1-1794-4047-9490-EC5DE7188739}" srcId="{11ACB1BB-6276-43FD-BD89-F6706EAC74B6}" destId="{2DD9F05D-E1C0-4E6F-9529-B0998CA6A965}" srcOrd="3" destOrd="0" parTransId="{49964E4B-764E-4C5C-B88F-C0693D6FD53A}" sibTransId="{95FE167F-46B2-49EB-9E5E-B09C6B0B8F71}"/>
    <dgm:cxn modelId="{083696D5-7FD8-438A-A2A5-CF12230F090F}" type="presOf" srcId="{08FA8F40-D32B-473F-B183-920297FFD5FF}" destId="{C78469F9-D279-4ED7-8290-BF7239E2A6BD}" srcOrd="0" destOrd="0" presId="urn:microsoft.com/office/officeart/2005/8/layout/list1"/>
    <dgm:cxn modelId="{EFF793F3-140E-4960-8DD3-3344A4864060}" type="presOf" srcId="{BA59497B-A576-484F-880B-33A6254EB4EF}" destId="{3030978C-EC6E-44FA-A2ED-821097AC3F68}" srcOrd="0" destOrd="0" presId="urn:microsoft.com/office/officeart/2005/8/layout/list1"/>
    <dgm:cxn modelId="{87B1E6F3-8D89-4DC4-86A6-78BBDF73F29F}" srcId="{11ACB1BB-6276-43FD-BD89-F6706EAC74B6}" destId="{08FA8F40-D32B-473F-B183-920297FFD5FF}" srcOrd="1" destOrd="0" parTransId="{1016DA1C-918F-4BFA-94B7-0A943D7779F3}" sibTransId="{B8FCA9B9-2B71-45CE-A124-A29C0FF682EF}"/>
    <dgm:cxn modelId="{9681C72C-A186-482B-96A8-EB52212CC885}" type="presParOf" srcId="{BADA9D85-BF05-4B4D-B913-8E961DB430F0}" destId="{6725E3AE-EBAA-4357-8215-CFC5C94D2255}" srcOrd="0" destOrd="0" presId="urn:microsoft.com/office/officeart/2005/8/layout/list1"/>
    <dgm:cxn modelId="{E7E89341-2753-4B41-A727-08C54BD2ECB6}" type="presParOf" srcId="{6725E3AE-EBAA-4357-8215-CFC5C94D2255}" destId="{3030978C-EC6E-44FA-A2ED-821097AC3F68}" srcOrd="0" destOrd="0" presId="urn:microsoft.com/office/officeart/2005/8/layout/list1"/>
    <dgm:cxn modelId="{C143A91B-9538-4F54-B6F5-01FEEAE6F2ED}" type="presParOf" srcId="{6725E3AE-EBAA-4357-8215-CFC5C94D2255}" destId="{7EE48B00-7221-4796-847E-51D5649CEE5C}" srcOrd="1" destOrd="0" presId="urn:microsoft.com/office/officeart/2005/8/layout/list1"/>
    <dgm:cxn modelId="{B0D3B332-440D-4557-8D47-5FAEDACEF593}" type="presParOf" srcId="{BADA9D85-BF05-4B4D-B913-8E961DB430F0}" destId="{4E40617C-2B18-421C-B3BC-239EB1ACECB5}" srcOrd="1" destOrd="0" presId="urn:microsoft.com/office/officeart/2005/8/layout/list1"/>
    <dgm:cxn modelId="{E9D2885A-4518-4D90-B0F0-03933A082508}" type="presParOf" srcId="{BADA9D85-BF05-4B4D-B913-8E961DB430F0}" destId="{88467714-350D-4FE2-AF52-C6871E385A92}" srcOrd="2" destOrd="0" presId="urn:microsoft.com/office/officeart/2005/8/layout/list1"/>
    <dgm:cxn modelId="{C867EDA9-1C4B-4A0C-8FD0-3FAAC8188AD4}" type="presParOf" srcId="{BADA9D85-BF05-4B4D-B913-8E961DB430F0}" destId="{D99DBBBB-AD68-41E3-B37A-2DA5E94DCC5B}" srcOrd="3" destOrd="0" presId="urn:microsoft.com/office/officeart/2005/8/layout/list1"/>
    <dgm:cxn modelId="{6352846A-109C-412D-A92F-7C052C9A3FF0}" type="presParOf" srcId="{BADA9D85-BF05-4B4D-B913-8E961DB430F0}" destId="{EB9FB05F-27DC-45BC-852F-5ED79B4A073D}" srcOrd="4" destOrd="0" presId="urn:microsoft.com/office/officeart/2005/8/layout/list1"/>
    <dgm:cxn modelId="{D66E8FE0-29FA-475B-A061-28EBFD5A7BA7}" type="presParOf" srcId="{EB9FB05F-27DC-45BC-852F-5ED79B4A073D}" destId="{C78469F9-D279-4ED7-8290-BF7239E2A6BD}" srcOrd="0" destOrd="0" presId="urn:microsoft.com/office/officeart/2005/8/layout/list1"/>
    <dgm:cxn modelId="{8722629A-0DEF-4698-B6BF-B7043F542B8A}" type="presParOf" srcId="{EB9FB05F-27DC-45BC-852F-5ED79B4A073D}" destId="{594AA394-9350-4B52-A054-9E7C78967513}" srcOrd="1" destOrd="0" presId="urn:microsoft.com/office/officeart/2005/8/layout/list1"/>
    <dgm:cxn modelId="{F6EF0A7C-669F-4D4A-9D38-685256B05726}" type="presParOf" srcId="{BADA9D85-BF05-4B4D-B913-8E961DB430F0}" destId="{B5647095-6B44-414B-8BD0-DA374834AFF5}" srcOrd="5" destOrd="0" presId="urn:microsoft.com/office/officeart/2005/8/layout/list1"/>
    <dgm:cxn modelId="{E7600620-37CC-43E4-BACC-7C777F48C488}" type="presParOf" srcId="{BADA9D85-BF05-4B4D-B913-8E961DB430F0}" destId="{04F5A5FF-2B93-4240-B588-C92E67508925}" srcOrd="6" destOrd="0" presId="urn:microsoft.com/office/officeart/2005/8/layout/list1"/>
    <dgm:cxn modelId="{F42ADEB0-1C73-448A-9DFF-197A8581D80A}" type="presParOf" srcId="{BADA9D85-BF05-4B4D-B913-8E961DB430F0}" destId="{D94CFF12-344E-44D9-80AB-26F5E6519FB9}" srcOrd="7" destOrd="0" presId="urn:microsoft.com/office/officeart/2005/8/layout/list1"/>
    <dgm:cxn modelId="{A7BCA102-0A82-4577-9E20-BD0EB81E4459}" type="presParOf" srcId="{BADA9D85-BF05-4B4D-B913-8E961DB430F0}" destId="{BC62444F-1428-4610-BD8F-F517FD814E64}" srcOrd="8" destOrd="0" presId="urn:microsoft.com/office/officeart/2005/8/layout/list1"/>
    <dgm:cxn modelId="{E95A084B-3A92-48B5-9BD3-1142425788BD}" type="presParOf" srcId="{BC62444F-1428-4610-BD8F-F517FD814E64}" destId="{AC7FEEEA-649E-4A23-97AE-78B35DFDBC91}" srcOrd="0" destOrd="0" presId="urn:microsoft.com/office/officeart/2005/8/layout/list1"/>
    <dgm:cxn modelId="{2B5271A4-DEAF-46E3-A5E6-3E78423BC1E4}" type="presParOf" srcId="{BC62444F-1428-4610-BD8F-F517FD814E64}" destId="{7BE03368-3F92-4B69-94B5-F5FCC40ADABB}" srcOrd="1" destOrd="0" presId="urn:microsoft.com/office/officeart/2005/8/layout/list1"/>
    <dgm:cxn modelId="{B4BBCA24-A8CD-4CC8-92CC-C01D56D61938}" type="presParOf" srcId="{BADA9D85-BF05-4B4D-B913-8E961DB430F0}" destId="{BA6E3063-2EA3-4D13-B32A-7FE6626E4E63}" srcOrd="9" destOrd="0" presId="urn:microsoft.com/office/officeart/2005/8/layout/list1"/>
    <dgm:cxn modelId="{3048BCA0-7999-444B-86D8-E8A151C3E23C}" type="presParOf" srcId="{BADA9D85-BF05-4B4D-B913-8E961DB430F0}" destId="{58E98EC3-6B81-4F86-BF21-CB9F158A4F93}" srcOrd="10" destOrd="0" presId="urn:microsoft.com/office/officeart/2005/8/layout/list1"/>
    <dgm:cxn modelId="{C65DCF55-43EB-47E5-9D5F-929C70DB245F}" type="presParOf" srcId="{BADA9D85-BF05-4B4D-B913-8E961DB430F0}" destId="{F6FAEFBF-5F8B-47CA-84AE-1489BA9CD089}" srcOrd="11" destOrd="0" presId="urn:microsoft.com/office/officeart/2005/8/layout/list1"/>
    <dgm:cxn modelId="{DF929D0A-7694-41A4-8E4D-8D3FDAB5162D}" type="presParOf" srcId="{BADA9D85-BF05-4B4D-B913-8E961DB430F0}" destId="{84467F0A-1DD5-4060-BF8E-F77892BB14C5}" srcOrd="12" destOrd="0" presId="urn:microsoft.com/office/officeart/2005/8/layout/list1"/>
    <dgm:cxn modelId="{7A1334E6-8D61-4994-992E-0A722E76E91B}" type="presParOf" srcId="{84467F0A-1DD5-4060-BF8E-F77892BB14C5}" destId="{D12E63A8-FA0E-4F73-A3CC-0748B52F1757}" srcOrd="0" destOrd="0" presId="urn:microsoft.com/office/officeart/2005/8/layout/list1"/>
    <dgm:cxn modelId="{FDB53F8C-E473-4F41-A318-B8B189098ADF}" type="presParOf" srcId="{84467F0A-1DD5-4060-BF8E-F77892BB14C5}" destId="{71CC1605-A39B-46A3-A75B-2AB75CC31C50}" srcOrd="1" destOrd="0" presId="urn:microsoft.com/office/officeart/2005/8/layout/list1"/>
    <dgm:cxn modelId="{AF8A1883-3FBA-4933-8167-C62234EFB265}" type="presParOf" srcId="{BADA9D85-BF05-4B4D-B913-8E961DB430F0}" destId="{DB291CA6-F2C9-4E13-8142-5D457E294332}" srcOrd="13" destOrd="0" presId="urn:microsoft.com/office/officeart/2005/8/layout/list1"/>
    <dgm:cxn modelId="{35D6A151-49F9-4A89-B2C0-908A82DBB4A0}" type="presParOf" srcId="{BADA9D85-BF05-4B4D-B913-8E961DB430F0}" destId="{2F27FF27-36E6-4219-991B-AD9F56C4F15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ACB1BB-6276-43FD-BD89-F6706EAC74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59497B-A576-484F-880B-33A6254EB4EF}">
      <dgm:prSet phldrT="[Text]"/>
      <dgm:spPr/>
      <dgm:t>
        <a:bodyPr/>
        <a:lstStyle/>
        <a:p>
          <a:r>
            <a:rPr lang="en-US" dirty="0"/>
            <a:t>Array Type</a:t>
          </a:r>
        </a:p>
      </dgm:t>
    </dgm:pt>
    <dgm:pt modelId="{5BA0C526-33E5-4779-94B8-5848A979A68C}" type="parTrans" cxnId="{6D471306-97EE-49CD-80E6-D4ACD3C79C2A}">
      <dgm:prSet/>
      <dgm:spPr/>
      <dgm:t>
        <a:bodyPr/>
        <a:lstStyle/>
        <a:p>
          <a:endParaRPr lang="en-US"/>
        </a:p>
      </dgm:t>
    </dgm:pt>
    <dgm:pt modelId="{93ACF80F-F3BF-4499-9028-EA43E86577D7}" type="sibTrans" cxnId="{6D471306-97EE-49CD-80E6-D4ACD3C79C2A}">
      <dgm:prSet/>
      <dgm:spPr/>
      <dgm:t>
        <a:bodyPr/>
        <a:lstStyle/>
        <a:p>
          <a:endParaRPr lang="en-US"/>
        </a:p>
      </dgm:t>
    </dgm:pt>
    <dgm:pt modelId="{6160E582-24D0-4415-A9C7-540A634742EA}">
      <dgm:prSet phldrT="[Text]"/>
      <dgm:spPr/>
      <dgm:t>
        <a:bodyPr/>
        <a:lstStyle/>
        <a:p>
          <a:r>
            <a:rPr lang="en-US" dirty="0"/>
            <a:t>Collection of similar items</a:t>
          </a:r>
        </a:p>
      </dgm:t>
    </dgm:pt>
    <dgm:pt modelId="{EB84E9E9-927D-4FF9-B90E-9AB7C36E76ED}" type="parTrans" cxnId="{01618C87-3385-4C14-A879-77885FF5D5E8}">
      <dgm:prSet/>
      <dgm:spPr/>
      <dgm:t>
        <a:bodyPr/>
        <a:lstStyle/>
        <a:p>
          <a:endParaRPr lang="en-US"/>
        </a:p>
      </dgm:t>
    </dgm:pt>
    <dgm:pt modelId="{642F78CE-8996-4C9E-8F19-31C00B4DF0CB}" type="sibTrans" cxnId="{01618C87-3385-4C14-A879-77885FF5D5E8}">
      <dgm:prSet/>
      <dgm:spPr/>
      <dgm:t>
        <a:bodyPr/>
        <a:lstStyle/>
        <a:p>
          <a:endParaRPr lang="en-US"/>
        </a:p>
      </dgm:t>
    </dgm:pt>
    <dgm:pt modelId="{08FA8F40-D32B-473F-B183-920297FFD5FF}">
      <dgm:prSet phldrT="[Text]"/>
      <dgm:spPr/>
      <dgm:t>
        <a:bodyPr/>
        <a:lstStyle/>
        <a:p>
          <a:r>
            <a:rPr lang="en-US" dirty="0"/>
            <a:t>Map Type</a:t>
          </a:r>
        </a:p>
      </dgm:t>
    </dgm:pt>
    <dgm:pt modelId="{1016DA1C-918F-4BFA-94B7-0A943D7779F3}" type="parTrans" cxnId="{87B1E6F3-8D89-4DC4-86A6-78BBDF73F29F}">
      <dgm:prSet/>
      <dgm:spPr/>
      <dgm:t>
        <a:bodyPr/>
        <a:lstStyle/>
        <a:p>
          <a:endParaRPr lang="en-US"/>
        </a:p>
      </dgm:t>
    </dgm:pt>
    <dgm:pt modelId="{B8FCA9B9-2B71-45CE-A124-A29C0FF682EF}" type="sibTrans" cxnId="{87B1E6F3-8D89-4DC4-86A6-78BBDF73F29F}">
      <dgm:prSet/>
      <dgm:spPr/>
      <dgm:t>
        <a:bodyPr/>
        <a:lstStyle/>
        <a:p>
          <a:endParaRPr lang="en-US"/>
        </a:p>
      </dgm:t>
    </dgm:pt>
    <dgm:pt modelId="{68B79031-D6F7-4CB2-9860-976DEB922BF0}">
      <dgm:prSet phldrT="[Text]"/>
      <dgm:spPr/>
      <dgm:t>
        <a:bodyPr/>
        <a:lstStyle/>
        <a:p>
          <a:r>
            <a:rPr lang="en-US" dirty="0"/>
            <a:t>Key-Value</a:t>
          </a:r>
        </a:p>
      </dgm:t>
    </dgm:pt>
    <dgm:pt modelId="{0FEA0449-1E01-4108-853D-38346C5169AC}" type="parTrans" cxnId="{6DF4A7B3-FFC8-4897-B0DC-957D7A864C71}">
      <dgm:prSet/>
      <dgm:spPr/>
      <dgm:t>
        <a:bodyPr/>
        <a:lstStyle/>
        <a:p>
          <a:endParaRPr lang="en-US"/>
        </a:p>
      </dgm:t>
    </dgm:pt>
    <dgm:pt modelId="{BC7B6990-8D62-453F-81B5-99AFD93AB2D8}" type="sibTrans" cxnId="{6DF4A7B3-FFC8-4897-B0DC-957D7A864C71}">
      <dgm:prSet/>
      <dgm:spPr/>
      <dgm:t>
        <a:bodyPr/>
        <a:lstStyle/>
        <a:p>
          <a:endParaRPr lang="en-US"/>
        </a:p>
      </dgm:t>
    </dgm:pt>
    <dgm:pt modelId="{78AB30FC-8400-4E28-A932-F94A9F8101EF}">
      <dgm:prSet phldrT="[Text]"/>
      <dgm:spPr/>
      <dgm:t>
        <a:bodyPr/>
        <a:lstStyle/>
        <a:p>
          <a:r>
            <a:rPr lang="en-US" dirty="0"/>
            <a:t>Struct Type</a:t>
          </a:r>
        </a:p>
      </dgm:t>
    </dgm:pt>
    <dgm:pt modelId="{1D50F79B-0085-4D2D-84EF-022C1DC140FD}" type="parTrans" cxnId="{A6AF1D62-7A2A-4A18-B455-E781B81E8179}">
      <dgm:prSet/>
      <dgm:spPr/>
      <dgm:t>
        <a:bodyPr/>
        <a:lstStyle/>
        <a:p>
          <a:endParaRPr lang="en-US"/>
        </a:p>
      </dgm:t>
    </dgm:pt>
    <dgm:pt modelId="{9189D772-DD43-413F-BD3E-740BD2BC1C5A}" type="sibTrans" cxnId="{A6AF1D62-7A2A-4A18-B455-E781B81E8179}">
      <dgm:prSet/>
      <dgm:spPr/>
      <dgm:t>
        <a:bodyPr/>
        <a:lstStyle/>
        <a:p>
          <a:endParaRPr lang="en-US"/>
        </a:p>
      </dgm:t>
    </dgm:pt>
    <dgm:pt modelId="{4DAD6864-0B5E-44A3-851E-7CF381D36F83}">
      <dgm:prSet phldrT="[Text]"/>
      <dgm:spPr/>
      <dgm:t>
        <a:bodyPr/>
        <a:lstStyle/>
        <a:p>
          <a:r>
            <a:rPr lang="en-US" dirty="0"/>
            <a:t>Collection of different type</a:t>
          </a:r>
        </a:p>
      </dgm:t>
    </dgm:pt>
    <dgm:pt modelId="{37B50C00-9A43-4DB5-9868-4DAE91E5702C}" type="parTrans" cxnId="{3F88A704-C0D0-452F-8DC7-F68B8A741673}">
      <dgm:prSet/>
      <dgm:spPr/>
      <dgm:t>
        <a:bodyPr/>
        <a:lstStyle/>
        <a:p>
          <a:endParaRPr lang="en-US"/>
        </a:p>
      </dgm:t>
    </dgm:pt>
    <dgm:pt modelId="{FDE7893F-9F63-4842-8605-18F1CC4D7E08}" type="sibTrans" cxnId="{3F88A704-C0D0-452F-8DC7-F68B8A741673}">
      <dgm:prSet/>
      <dgm:spPr/>
      <dgm:t>
        <a:bodyPr/>
        <a:lstStyle/>
        <a:p>
          <a:endParaRPr lang="en-US"/>
        </a:p>
      </dgm:t>
    </dgm:pt>
    <dgm:pt modelId="{BADA9D85-BF05-4B4D-B913-8E961DB430F0}" type="pres">
      <dgm:prSet presAssocID="{11ACB1BB-6276-43FD-BD89-F6706EAC74B6}" presName="linear" presStyleCnt="0">
        <dgm:presLayoutVars>
          <dgm:dir/>
          <dgm:animLvl val="lvl"/>
          <dgm:resizeHandles val="exact"/>
        </dgm:presLayoutVars>
      </dgm:prSet>
      <dgm:spPr/>
    </dgm:pt>
    <dgm:pt modelId="{6725E3AE-EBAA-4357-8215-CFC5C94D2255}" type="pres">
      <dgm:prSet presAssocID="{BA59497B-A576-484F-880B-33A6254EB4EF}" presName="parentLin" presStyleCnt="0"/>
      <dgm:spPr/>
    </dgm:pt>
    <dgm:pt modelId="{3030978C-EC6E-44FA-A2ED-821097AC3F68}" type="pres">
      <dgm:prSet presAssocID="{BA59497B-A576-484F-880B-33A6254EB4EF}" presName="parentLeftMargin" presStyleLbl="node1" presStyleIdx="0" presStyleCnt="3"/>
      <dgm:spPr/>
    </dgm:pt>
    <dgm:pt modelId="{7EE48B00-7221-4796-847E-51D5649CEE5C}" type="pres">
      <dgm:prSet presAssocID="{BA59497B-A576-484F-880B-33A6254EB4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40617C-2B18-421C-B3BC-239EB1ACECB5}" type="pres">
      <dgm:prSet presAssocID="{BA59497B-A576-484F-880B-33A6254EB4EF}" presName="negativeSpace" presStyleCnt="0"/>
      <dgm:spPr/>
    </dgm:pt>
    <dgm:pt modelId="{88467714-350D-4FE2-AF52-C6871E385A92}" type="pres">
      <dgm:prSet presAssocID="{BA59497B-A576-484F-880B-33A6254EB4EF}" presName="childText" presStyleLbl="conFgAcc1" presStyleIdx="0" presStyleCnt="3">
        <dgm:presLayoutVars>
          <dgm:bulletEnabled val="1"/>
        </dgm:presLayoutVars>
      </dgm:prSet>
      <dgm:spPr/>
    </dgm:pt>
    <dgm:pt modelId="{D99DBBBB-AD68-41E3-B37A-2DA5E94DCC5B}" type="pres">
      <dgm:prSet presAssocID="{93ACF80F-F3BF-4499-9028-EA43E86577D7}" presName="spaceBetweenRectangles" presStyleCnt="0"/>
      <dgm:spPr/>
    </dgm:pt>
    <dgm:pt modelId="{EB9FB05F-27DC-45BC-852F-5ED79B4A073D}" type="pres">
      <dgm:prSet presAssocID="{08FA8F40-D32B-473F-B183-920297FFD5FF}" presName="parentLin" presStyleCnt="0"/>
      <dgm:spPr/>
    </dgm:pt>
    <dgm:pt modelId="{C78469F9-D279-4ED7-8290-BF7239E2A6BD}" type="pres">
      <dgm:prSet presAssocID="{08FA8F40-D32B-473F-B183-920297FFD5FF}" presName="parentLeftMargin" presStyleLbl="node1" presStyleIdx="0" presStyleCnt="3"/>
      <dgm:spPr/>
    </dgm:pt>
    <dgm:pt modelId="{594AA394-9350-4B52-A054-9E7C78967513}" type="pres">
      <dgm:prSet presAssocID="{08FA8F40-D32B-473F-B183-920297FFD5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647095-6B44-414B-8BD0-DA374834AFF5}" type="pres">
      <dgm:prSet presAssocID="{08FA8F40-D32B-473F-B183-920297FFD5FF}" presName="negativeSpace" presStyleCnt="0"/>
      <dgm:spPr/>
    </dgm:pt>
    <dgm:pt modelId="{04F5A5FF-2B93-4240-B588-C92E67508925}" type="pres">
      <dgm:prSet presAssocID="{08FA8F40-D32B-473F-B183-920297FFD5FF}" presName="childText" presStyleLbl="conFgAcc1" presStyleIdx="1" presStyleCnt="3">
        <dgm:presLayoutVars>
          <dgm:bulletEnabled val="1"/>
        </dgm:presLayoutVars>
      </dgm:prSet>
      <dgm:spPr/>
    </dgm:pt>
    <dgm:pt modelId="{D94CFF12-344E-44D9-80AB-26F5E6519FB9}" type="pres">
      <dgm:prSet presAssocID="{B8FCA9B9-2B71-45CE-A124-A29C0FF682EF}" presName="spaceBetweenRectangles" presStyleCnt="0"/>
      <dgm:spPr/>
    </dgm:pt>
    <dgm:pt modelId="{BC62444F-1428-4610-BD8F-F517FD814E64}" type="pres">
      <dgm:prSet presAssocID="{78AB30FC-8400-4E28-A932-F94A9F8101EF}" presName="parentLin" presStyleCnt="0"/>
      <dgm:spPr/>
    </dgm:pt>
    <dgm:pt modelId="{AC7FEEEA-649E-4A23-97AE-78B35DFDBC91}" type="pres">
      <dgm:prSet presAssocID="{78AB30FC-8400-4E28-A932-F94A9F8101EF}" presName="parentLeftMargin" presStyleLbl="node1" presStyleIdx="1" presStyleCnt="3"/>
      <dgm:spPr/>
    </dgm:pt>
    <dgm:pt modelId="{7BE03368-3F92-4B69-94B5-F5FCC40ADABB}" type="pres">
      <dgm:prSet presAssocID="{78AB30FC-8400-4E28-A932-F94A9F8101E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A6E3063-2EA3-4D13-B32A-7FE6626E4E63}" type="pres">
      <dgm:prSet presAssocID="{78AB30FC-8400-4E28-A932-F94A9F8101EF}" presName="negativeSpace" presStyleCnt="0"/>
      <dgm:spPr/>
    </dgm:pt>
    <dgm:pt modelId="{58E98EC3-6B81-4F86-BF21-CB9F158A4F93}" type="pres">
      <dgm:prSet presAssocID="{78AB30FC-8400-4E28-A932-F94A9F8101E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F88A704-C0D0-452F-8DC7-F68B8A741673}" srcId="{78AB30FC-8400-4E28-A932-F94A9F8101EF}" destId="{4DAD6864-0B5E-44A3-851E-7CF381D36F83}" srcOrd="0" destOrd="0" parTransId="{37B50C00-9A43-4DB5-9868-4DAE91E5702C}" sibTransId="{FDE7893F-9F63-4842-8605-18F1CC4D7E08}"/>
    <dgm:cxn modelId="{6D471306-97EE-49CD-80E6-D4ACD3C79C2A}" srcId="{11ACB1BB-6276-43FD-BD89-F6706EAC74B6}" destId="{BA59497B-A576-484F-880B-33A6254EB4EF}" srcOrd="0" destOrd="0" parTransId="{5BA0C526-33E5-4779-94B8-5848A979A68C}" sibTransId="{93ACF80F-F3BF-4499-9028-EA43E86577D7}"/>
    <dgm:cxn modelId="{1F94E40B-F97F-430B-B980-C228BCF3D014}" type="presOf" srcId="{08FA8F40-D32B-473F-B183-920297FFD5FF}" destId="{594AA394-9350-4B52-A054-9E7C78967513}" srcOrd="1" destOrd="0" presId="urn:microsoft.com/office/officeart/2005/8/layout/list1"/>
    <dgm:cxn modelId="{31783E31-117F-45C2-AFF3-07641E5155ED}" type="presOf" srcId="{78AB30FC-8400-4E28-A932-F94A9F8101EF}" destId="{AC7FEEEA-649E-4A23-97AE-78B35DFDBC91}" srcOrd="0" destOrd="0" presId="urn:microsoft.com/office/officeart/2005/8/layout/list1"/>
    <dgm:cxn modelId="{70F63D3D-99C9-41F3-947A-8AEADFE281A5}" type="presOf" srcId="{4DAD6864-0B5E-44A3-851E-7CF381D36F83}" destId="{58E98EC3-6B81-4F86-BF21-CB9F158A4F93}" srcOrd="0" destOrd="0" presId="urn:microsoft.com/office/officeart/2005/8/layout/list1"/>
    <dgm:cxn modelId="{F14CBB61-825F-4C78-A052-167EF367AB7C}" type="presOf" srcId="{11ACB1BB-6276-43FD-BD89-F6706EAC74B6}" destId="{BADA9D85-BF05-4B4D-B913-8E961DB430F0}" srcOrd="0" destOrd="0" presId="urn:microsoft.com/office/officeart/2005/8/layout/list1"/>
    <dgm:cxn modelId="{D510F741-568B-4625-9BFE-DE683A25EB9E}" type="presOf" srcId="{68B79031-D6F7-4CB2-9860-976DEB922BF0}" destId="{04F5A5FF-2B93-4240-B588-C92E67508925}" srcOrd="0" destOrd="0" presId="urn:microsoft.com/office/officeart/2005/8/layout/list1"/>
    <dgm:cxn modelId="{A6AF1D62-7A2A-4A18-B455-E781B81E8179}" srcId="{11ACB1BB-6276-43FD-BD89-F6706EAC74B6}" destId="{78AB30FC-8400-4E28-A932-F94A9F8101EF}" srcOrd="2" destOrd="0" parTransId="{1D50F79B-0085-4D2D-84EF-022C1DC140FD}" sibTransId="{9189D772-DD43-413F-BD3E-740BD2BC1C5A}"/>
    <dgm:cxn modelId="{46A96A4F-41BA-4E6C-AC55-68D35CA884AE}" type="presOf" srcId="{78AB30FC-8400-4E28-A932-F94A9F8101EF}" destId="{7BE03368-3F92-4B69-94B5-F5FCC40ADABB}" srcOrd="1" destOrd="0" presId="urn:microsoft.com/office/officeart/2005/8/layout/list1"/>
    <dgm:cxn modelId="{7CDD645A-8A25-40EA-B19F-97AA05400064}" type="presOf" srcId="{BA59497B-A576-484F-880B-33A6254EB4EF}" destId="{7EE48B00-7221-4796-847E-51D5649CEE5C}" srcOrd="1" destOrd="0" presId="urn:microsoft.com/office/officeart/2005/8/layout/list1"/>
    <dgm:cxn modelId="{01618C87-3385-4C14-A879-77885FF5D5E8}" srcId="{BA59497B-A576-484F-880B-33A6254EB4EF}" destId="{6160E582-24D0-4415-A9C7-540A634742EA}" srcOrd="0" destOrd="0" parTransId="{EB84E9E9-927D-4FF9-B90E-9AB7C36E76ED}" sibTransId="{642F78CE-8996-4C9E-8F19-31C00B4DF0CB}"/>
    <dgm:cxn modelId="{17726A9A-EA87-429E-A3EA-09E520544D2D}" type="presOf" srcId="{6160E582-24D0-4415-A9C7-540A634742EA}" destId="{88467714-350D-4FE2-AF52-C6871E385A92}" srcOrd="0" destOrd="0" presId="urn:microsoft.com/office/officeart/2005/8/layout/list1"/>
    <dgm:cxn modelId="{6DF4A7B3-FFC8-4897-B0DC-957D7A864C71}" srcId="{08FA8F40-D32B-473F-B183-920297FFD5FF}" destId="{68B79031-D6F7-4CB2-9860-976DEB922BF0}" srcOrd="0" destOrd="0" parTransId="{0FEA0449-1E01-4108-853D-38346C5169AC}" sibTransId="{BC7B6990-8D62-453F-81B5-99AFD93AB2D8}"/>
    <dgm:cxn modelId="{083696D5-7FD8-438A-A2A5-CF12230F090F}" type="presOf" srcId="{08FA8F40-D32B-473F-B183-920297FFD5FF}" destId="{C78469F9-D279-4ED7-8290-BF7239E2A6BD}" srcOrd="0" destOrd="0" presId="urn:microsoft.com/office/officeart/2005/8/layout/list1"/>
    <dgm:cxn modelId="{EFF793F3-140E-4960-8DD3-3344A4864060}" type="presOf" srcId="{BA59497B-A576-484F-880B-33A6254EB4EF}" destId="{3030978C-EC6E-44FA-A2ED-821097AC3F68}" srcOrd="0" destOrd="0" presId="urn:microsoft.com/office/officeart/2005/8/layout/list1"/>
    <dgm:cxn modelId="{87B1E6F3-8D89-4DC4-86A6-78BBDF73F29F}" srcId="{11ACB1BB-6276-43FD-BD89-F6706EAC74B6}" destId="{08FA8F40-D32B-473F-B183-920297FFD5FF}" srcOrd="1" destOrd="0" parTransId="{1016DA1C-918F-4BFA-94B7-0A943D7779F3}" sibTransId="{B8FCA9B9-2B71-45CE-A124-A29C0FF682EF}"/>
    <dgm:cxn modelId="{9681C72C-A186-482B-96A8-EB52212CC885}" type="presParOf" srcId="{BADA9D85-BF05-4B4D-B913-8E961DB430F0}" destId="{6725E3AE-EBAA-4357-8215-CFC5C94D2255}" srcOrd="0" destOrd="0" presId="urn:microsoft.com/office/officeart/2005/8/layout/list1"/>
    <dgm:cxn modelId="{E7E89341-2753-4B41-A727-08C54BD2ECB6}" type="presParOf" srcId="{6725E3AE-EBAA-4357-8215-CFC5C94D2255}" destId="{3030978C-EC6E-44FA-A2ED-821097AC3F68}" srcOrd="0" destOrd="0" presId="urn:microsoft.com/office/officeart/2005/8/layout/list1"/>
    <dgm:cxn modelId="{C143A91B-9538-4F54-B6F5-01FEEAE6F2ED}" type="presParOf" srcId="{6725E3AE-EBAA-4357-8215-CFC5C94D2255}" destId="{7EE48B00-7221-4796-847E-51D5649CEE5C}" srcOrd="1" destOrd="0" presId="urn:microsoft.com/office/officeart/2005/8/layout/list1"/>
    <dgm:cxn modelId="{B0D3B332-440D-4557-8D47-5FAEDACEF593}" type="presParOf" srcId="{BADA9D85-BF05-4B4D-B913-8E961DB430F0}" destId="{4E40617C-2B18-421C-B3BC-239EB1ACECB5}" srcOrd="1" destOrd="0" presId="urn:microsoft.com/office/officeart/2005/8/layout/list1"/>
    <dgm:cxn modelId="{E9D2885A-4518-4D90-B0F0-03933A082508}" type="presParOf" srcId="{BADA9D85-BF05-4B4D-B913-8E961DB430F0}" destId="{88467714-350D-4FE2-AF52-C6871E385A92}" srcOrd="2" destOrd="0" presId="urn:microsoft.com/office/officeart/2005/8/layout/list1"/>
    <dgm:cxn modelId="{C867EDA9-1C4B-4A0C-8FD0-3FAAC8188AD4}" type="presParOf" srcId="{BADA9D85-BF05-4B4D-B913-8E961DB430F0}" destId="{D99DBBBB-AD68-41E3-B37A-2DA5E94DCC5B}" srcOrd="3" destOrd="0" presId="urn:microsoft.com/office/officeart/2005/8/layout/list1"/>
    <dgm:cxn modelId="{6352846A-109C-412D-A92F-7C052C9A3FF0}" type="presParOf" srcId="{BADA9D85-BF05-4B4D-B913-8E961DB430F0}" destId="{EB9FB05F-27DC-45BC-852F-5ED79B4A073D}" srcOrd="4" destOrd="0" presId="urn:microsoft.com/office/officeart/2005/8/layout/list1"/>
    <dgm:cxn modelId="{D66E8FE0-29FA-475B-A061-28EBFD5A7BA7}" type="presParOf" srcId="{EB9FB05F-27DC-45BC-852F-5ED79B4A073D}" destId="{C78469F9-D279-4ED7-8290-BF7239E2A6BD}" srcOrd="0" destOrd="0" presId="urn:microsoft.com/office/officeart/2005/8/layout/list1"/>
    <dgm:cxn modelId="{8722629A-0DEF-4698-B6BF-B7043F542B8A}" type="presParOf" srcId="{EB9FB05F-27DC-45BC-852F-5ED79B4A073D}" destId="{594AA394-9350-4B52-A054-9E7C78967513}" srcOrd="1" destOrd="0" presId="urn:microsoft.com/office/officeart/2005/8/layout/list1"/>
    <dgm:cxn modelId="{F6EF0A7C-669F-4D4A-9D38-685256B05726}" type="presParOf" srcId="{BADA9D85-BF05-4B4D-B913-8E961DB430F0}" destId="{B5647095-6B44-414B-8BD0-DA374834AFF5}" srcOrd="5" destOrd="0" presId="urn:microsoft.com/office/officeart/2005/8/layout/list1"/>
    <dgm:cxn modelId="{E7600620-37CC-43E4-BACC-7C777F48C488}" type="presParOf" srcId="{BADA9D85-BF05-4B4D-B913-8E961DB430F0}" destId="{04F5A5FF-2B93-4240-B588-C92E67508925}" srcOrd="6" destOrd="0" presId="urn:microsoft.com/office/officeart/2005/8/layout/list1"/>
    <dgm:cxn modelId="{F42ADEB0-1C73-448A-9DFF-197A8581D80A}" type="presParOf" srcId="{BADA9D85-BF05-4B4D-B913-8E961DB430F0}" destId="{D94CFF12-344E-44D9-80AB-26F5E6519FB9}" srcOrd="7" destOrd="0" presId="urn:microsoft.com/office/officeart/2005/8/layout/list1"/>
    <dgm:cxn modelId="{A7BCA102-0A82-4577-9E20-BD0EB81E4459}" type="presParOf" srcId="{BADA9D85-BF05-4B4D-B913-8E961DB430F0}" destId="{BC62444F-1428-4610-BD8F-F517FD814E64}" srcOrd="8" destOrd="0" presId="urn:microsoft.com/office/officeart/2005/8/layout/list1"/>
    <dgm:cxn modelId="{E95A084B-3A92-48B5-9BD3-1142425788BD}" type="presParOf" srcId="{BC62444F-1428-4610-BD8F-F517FD814E64}" destId="{AC7FEEEA-649E-4A23-97AE-78B35DFDBC91}" srcOrd="0" destOrd="0" presId="urn:microsoft.com/office/officeart/2005/8/layout/list1"/>
    <dgm:cxn modelId="{2B5271A4-DEAF-46E3-A5E6-3E78423BC1E4}" type="presParOf" srcId="{BC62444F-1428-4610-BD8F-F517FD814E64}" destId="{7BE03368-3F92-4B69-94B5-F5FCC40ADABB}" srcOrd="1" destOrd="0" presId="urn:microsoft.com/office/officeart/2005/8/layout/list1"/>
    <dgm:cxn modelId="{B4BBCA24-A8CD-4CC8-92CC-C01D56D61938}" type="presParOf" srcId="{BADA9D85-BF05-4B4D-B913-8E961DB430F0}" destId="{BA6E3063-2EA3-4D13-B32A-7FE6626E4E63}" srcOrd="9" destOrd="0" presId="urn:microsoft.com/office/officeart/2005/8/layout/list1"/>
    <dgm:cxn modelId="{3048BCA0-7999-444B-86D8-E8A151C3E23C}" type="presParOf" srcId="{BADA9D85-BF05-4B4D-B913-8E961DB430F0}" destId="{58E98EC3-6B81-4F86-BF21-CB9F158A4F9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311B8-47CC-43E1-8634-006F5E877818}">
      <dsp:nvSpPr>
        <dsp:cNvPr id="0" name=""/>
        <dsp:cNvSpPr/>
      </dsp:nvSpPr>
      <dsp:spPr>
        <a:xfrm>
          <a:off x="1275489" y="0"/>
          <a:ext cx="1824243" cy="182423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Social Networking sites</a:t>
          </a:r>
        </a:p>
      </dsp:txBody>
      <dsp:txXfrm>
        <a:off x="1542643" y="267154"/>
        <a:ext cx="1289935" cy="1289931"/>
      </dsp:txXfrm>
    </dsp:sp>
    <dsp:sp modelId="{309613A5-4026-4070-8321-07F122A0D0C7}">
      <dsp:nvSpPr>
        <dsp:cNvPr id="0" name=""/>
        <dsp:cNvSpPr/>
      </dsp:nvSpPr>
      <dsp:spPr>
        <a:xfrm>
          <a:off x="2213544" y="1216666"/>
          <a:ext cx="1824243" cy="1824239"/>
        </a:xfrm>
        <a:prstGeom prst="ellipse">
          <a:avLst/>
        </a:prstGeom>
        <a:solidFill>
          <a:schemeClr val="accent2">
            <a:alpha val="50000"/>
            <a:hueOff val="-330843"/>
            <a:satOff val="373"/>
            <a:lumOff val="88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IOT Devices</a:t>
          </a:r>
        </a:p>
      </dsp:txBody>
      <dsp:txXfrm>
        <a:off x="2480698" y="1483820"/>
        <a:ext cx="1289935" cy="1289931"/>
      </dsp:txXfrm>
    </dsp:sp>
    <dsp:sp modelId="{B5338217-CE22-4DD6-A544-47A06E72BA1C}">
      <dsp:nvSpPr>
        <dsp:cNvPr id="0" name=""/>
        <dsp:cNvSpPr/>
      </dsp:nvSpPr>
      <dsp:spPr>
        <a:xfrm>
          <a:off x="3152156" y="0"/>
          <a:ext cx="1824243" cy="1824239"/>
        </a:xfrm>
        <a:prstGeom prst="ellipse">
          <a:avLst/>
        </a:prstGeom>
        <a:solidFill>
          <a:schemeClr val="accent2">
            <a:alpha val="50000"/>
            <a:hueOff val="-661686"/>
            <a:satOff val="746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HealthCare </a:t>
          </a:r>
        </a:p>
      </dsp:txBody>
      <dsp:txXfrm>
        <a:off x="3419310" y="267154"/>
        <a:ext cx="1289935" cy="1289931"/>
      </dsp:txXfrm>
    </dsp:sp>
    <dsp:sp modelId="{79C4368A-75F3-4ACB-99B5-0D834A965283}">
      <dsp:nvSpPr>
        <dsp:cNvPr id="0" name=""/>
        <dsp:cNvSpPr/>
      </dsp:nvSpPr>
      <dsp:spPr>
        <a:xfrm>
          <a:off x="4090212" y="1216666"/>
          <a:ext cx="1824243" cy="1824239"/>
        </a:xfrm>
        <a:prstGeom prst="ellipse">
          <a:avLst/>
        </a:prstGeom>
        <a:solidFill>
          <a:schemeClr val="accent2">
            <a:alpha val="50000"/>
            <a:hueOff val="-992530"/>
            <a:satOff val="1119"/>
            <a:lumOff val="264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Server Logs</a:t>
          </a:r>
        </a:p>
      </dsp:txBody>
      <dsp:txXfrm>
        <a:off x="4357366" y="1483820"/>
        <a:ext cx="1289935" cy="1289931"/>
      </dsp:txXfrm>
    </dsp:sp>
    <dsp:sp modelId="{F6B3E0AF-7F6E-4946-95E8-250551989352}">
      <dsp:nvSpPr>
        <dsp:cNvPr id="0" name=""/>
        <dsp:cNvSpPr/>
      </dsp:nvSpPr>
      <dsp:spPr>
        <a:xfrm>
          <a:off x="5028267" y="0"/>
          <a:ext cx="1824243" cy="1824239"/>
        </a:xfrm>
        <a:prstGeom prst="ellipse">
          <a:avLst/>
        </a:prstGeom>
        <a:solidFill>
          <a:schemeClr val="accent2">
            <a:alpha val="50000"/>
            <a:hueOff val="-1323373"/>
            <a:satOff val="1492"/>
            <a:lumOff val="353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Many more</a:t>
          </a:r>
        </a:p>
      </dsp:txBody>
      <dsp:txXfrm>
        <a:off x="5295421" y="267154"/>
        <a:ext cx="1289935" cy="12899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A3B44-045A-4CD8-8983-AC55544B1CE5}">
      <dsp:nvSpPr>
        <dsp:cNvPr id="0" name=""/>
        <dsp:cNvSpPr/>
      </dsp:nvSpPr>
      <dsp:spPr>
        <a:xfrm>
          <a:off x="6207291" y="1780596"/>
          <a:ext cx="1857705" cy="18578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7335BD-D9E8-439F-9B34-909556B18D91}">
      <dsp:nvSpPr>
        <dsp:cNvPr id="0" name=""/>
        <dsp:cNvSpPr/>
      </dsp:nvSpPr>
      <dsp:spPr>
        <a:xfrm>
          <a:off x="6269427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Visualization</a:t>
          </a:r>
        </a:p>
      </dsp:txBody>
      <dsp:txXfrm>
        <a:off x="6517174" y="2090284"/>
        <a:ext cx="1238735" cy="1238424"/>
      </dsp:txXfrm>
    </dsp:sp>
    <dsp:sp modelId="{175EE8DD-9122-400E-A087-92C13647909A}">
      <dsp:nvSpPr>
        <dsp:cNvPr id="0" name=""/>
        <dsp:cNvSpPr/>
      </dsp:nvSpPr>
      <dsp:spPr>
        <a:xfrm rot="2700000">
          <a:off x="4279469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9E5AF2-7F18-45DF-ABB0-147CAD32CB3B}">
      <dsp:nvSpPr>
        <dsp:cNvPr id="0" name=""/>
        <dsp:cNvSpPr/>
      </dsp:nvSpPr>
      <dsp:spPr>
        <a:xfrm>
          <a:off x="4349586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Analysis</a:t>
          </a:r>
        </a:p>
      </dsp:txBody>
      <dsp:txXfrm>
        <a:off x="4597333" y="2090284"/>
        <a:ext cx="1238735" cy="1238424"/>
      </dsp:txXfrm>
    </dsp:sp>
    <dsp:sp modelId="{8C55AFEB-DA4C-47EF-A70C-E8DC9CBF91FB}">
      <dsp:nvSpPr>
        <dsp:cNvPr id="0" name=""/>
        <dsp:cNvSpPr/>
      </dsp:nvSpPr>
      <dsp:spPr>
        <a:xfrm rot="2700000">
          <a:off x="2367593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6B4CC4-13D1-418C-98A4-A567C68AB926}">
      <dsp:nvSpPr>
        <dsp:cNvPr id="0" name=""/>
        <dsp:cNvSpPr/>
      </dsp:nvSpPr>
      <dsp:spPr>
        <a:xfrm>
          <a:off x="2429745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Validation, Cleanup &amp; Processing</a:t>
          </a:r>
        </a:p>
      </dsp:txBody>
      <dsp:txXfrm>
        <a:off x="2677492" y="2090284"/>
        <a:ext cx="1238735" cy="1238424"/>
      </dsp:txXfrm>
    </dsp:sp>
    <dsp:sp modelId="{342D1673-CBA9-46AC-90F7-9A50DB780059}">
      <dsp:nvSpPr>
        <dsp:cNvPr id="0" name=""/>
        <dsp:cNvSpPr/>
      </dsp:nvSpPr>
      <dsp:spPr>
        <a:xfrm rot="2700000">
          <a:off x="447752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D7D66-C993-4B73-821F-1F2E75CFF609}">
      <dsp:nvSpPr>
        <dsp:cNvPr id="0" name=""/>
        <dsp:cNvSpPr/>
      </dsp:nvSpPr>
      <dsp:spPr>
        <a:xfrm>
          <a:off x="509903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Big Data Ingestion</a:t>
          </a:r>
        </a:p>
      </dsp:txBody>
      <dsp:txXfrm>
        <a:off x="757650" y="2090284"/>
        <a:ext cx="1238735" cy="1238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A3B44-045A-4CD8-8983-AC55544B1CE5}">
      <dsp:nvSpPr>
        <dsp:cNvPr id="0" name=""/>
        <dsp:cNvSpPr/>
      </dsp:nvSpPr>
      <dsp:spPr>
        <a:xfrm>
          <a:off x="6207291" y="1780596"/>
          <a:ext cx="1857705" cy="18578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7335BD-D9E8-439F-9B34-909556B18D91}">
      <dsp:nvSpPr>
        <dsp:cNvPr id="0" name=""/>
        <dsp:cNvSpPr/>
      </dsp:nvSpPr>
      <dsp:spPr>
        <a:xfrm>
          <a:off x="6269427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Visualization</a:t>
          </a:r>
        </a:p>
      </dsp:txBody>
      <dsp:txXfrm>
        <a:off x="6517174" y="2090284"/>
        <a:ext cx="1238735" cy="1238424"/>
      </dsp:txXfrm>
    </dsp:sp>
    <dsp:sp modelId="{175EE8DD-9122-400E-A087-92C13647909A}">
      <dsp:nvSpPr>
        <dsp:cNvPr id="0" name=""/>
        <dsp:cNvSpPr/>
      </dsp:nvSpPr>
      <dsp:spPr>
        <a:xfrm rot="2700000">
          <a:off x="4279469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9E5AF2-7F18-45DF-ABB0-147CAD32CB3B}">
      <dsp:nvSpPr>
        <dsp:cNvPr id="0" name=""/>
        <dsp:cNvSpPr/>
      </dsp:nvSpPr>
      <dsp:spPr>
        <a:xfrm>
          <a:off x="4349586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Analysis- </a:t>
          </a:r>
          <a:r>
            <a:rPr lang="en-US" sz="1600" b="1" kern="1200" dirty="0"/>
            <a:t>Hive</a:t>
          </a:r>
        </a:p>
      </dsp:txBody>
      <dsp:txXfrm>
        <a:off x="4597333" y="2090284"/>
        <a:ext cx="1238735" cy="1238424"/>
      </dsp:txXfrm>
    </dsp:sp>
    <dsp:sp modelId="{8C55AFEB-DA4C-47EF-A70C-E8DC9CBF91FB}">
      <dsp:nvSpPr>
        <dsp:cNvPr id="0" name=""/>
        <dsp:cNvSpPr/>
      </dsp:nvSpPr>
      <dsp:spPr>
        <a:xfrm rot="2700000">
          <a:off x="2367593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6B4CC4-13D1-418C-98A4-A567C68AB926}">
      <dsp:nvSpPr>
        <dsp:cNvPr id="0" name=""/>
        <dsp:cNvSpPr/>
      </dsp:nvSpPr>
      <dsp:spPr>
        <a:xfrm>
          <a:off x="2429745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Processing- </a:t>
          </a:r>
          <a:r>
            <a:rPr lang="en-US" sz="1600" b="1" kern="1200" dirty="0"/>
            <a:t>Spark</a:t>
          </a:r>
        </a:p>
      </dsp:txBody>
      <dsp:txXfrm>
        <a:off x="2677492" y="2090284"/>
        <a:ext cx="1238735" cy="1238424"/>
      </dsp:txXfrm>
    </dsp:sp>
    <dsp:sp modelId="{342D1673-CBA9-46AC-90F7-9A50DB780059}">
      <dsp:nvSpPr>
        <dsp:cNvPr id="0" name=""/>
        <dsp:cNvSpPr/>
      </dsp:nvSpPr>
      <dsp:spPr>
        <a:xfrm rot="2700000">
          <a:off x="447752" y="1780465"/>
          <a:ext cx="1857735" cy="185773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D7D66-C993-4B73-821F-1F2E75CFF609}">
      <dsp:nvSpPr>
        <dsp:cNvPr id="0" name=""/>
        <dsp:cNvSpPr/>
      </dsp:nvSpPr>
      <dsp:spPr>
        <a:xfrm>
          <a:off x="509903" y="1842533"/>
          <a:ext cx="1734230" cy="173392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Ingestion- </a:t>
          </a:r>
          <a:r>
            <a:rPr lang="en-US" sz="1600" b="1" kern="1200" dirty="0"/>
            <a:t>Sqoop/Flume</a:t>
          </a:r>
        </a:p>
      </dsp:txBody>
      <dsp:txXfrm>
        <a:off x="757650" y="2090284"/>
        <a:ext cx="1238735" cy="1238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AAFEC7-71EC-48F0-8F73-508BD17B40CF}">
      <dsp:nvSpPr>
        <dsp:cNvPr id="0" name=""/>
        <dsp:cNvSpPr/>
      </dsp:nvSpPr>
      <dsp:spPr>
        <a:xfrm>
          <a:off x="4348834" y="894616"/>
          <a:ext cx="2370288" cy="237025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F08129-7089-4A6E-9C43-E0AF0EC92B21}">
      <dsp:nvSpPr>
        <dsp:cNvPr id="0" name=""/>
        <dsp:cNvSpPr/>
      </dsp:nvSpPr>
      <dsp:spPr>
        <a:xfrm>
          <a:off x="4427809" y="973638"/>
          <a:ext cx="2211813" cy="221220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MapReduce</a:t>
          </a:r>
        </a:p>
      </dsp:txBody>
      <dsp:txXfrm>
        <a:off x="4744233" y="1289727"/>
        <a:ext cx="1580016" cy="1580031"/>
      </dsp:txXfrm>
    </dsp:sp>
    <dsp:sp modelId="{9B850055-CA5F-4604-8710-FCB5CEA9E9DB}">
      <dsp:nvSpPr>
        <dsp:cNvPr id="0" name=""/>
        <dsp:cNvSpPr/>
      </dsp:nvSpPr>
      <dsp:spPr>
        <a:xfrm rot="2700000">
          <a:off x="1899795" y="894352"/>
          <a:ext cx="2370366" cy="2370366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2">
                <a:hueOff val="-1323373"/>
                <a:satOff val="1492"/>
                <a:lumOff val="3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323373"/>
                <a:satOff val="1492"/>
                <a:lumOff val="3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323373"/>
                <a:satOff val="1492"/>
                <a:lumOff val="3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A7F119-88C4-4F48-8A6E-C9D47CDF5955}">
      <dsp:nvSpPr>
        <dsp:cNvPr id="0" name=""/>
        <dsp:cNvSpPr/>
      </dsp:nvSpPr>
      <dsp:spPr>
        <a:xfrm>
          <a:off x="1979072" y="973638"/>
          <a:ext cx="2211813" cy="221220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Hadoop Distributed File System</a:t>
          </a:r>
        </a:p>
      </dsp:txBody>
      <dsp:txXfrm>
        <a:off x="2294970" y="1289727"/>
        <a:ext cx="1580016" cy="15800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67714-350D-4FE2-AF52-C6871E385A92}">
      <dsp:nvSpPr>
        <dsp:cNvPr id="0" name=""/>
        <dsp:cNvSpPr/>
      </dsp:nvSpPr>
      <dsp:spPr>
        <a:xfrm>
          <a:off x="0" y="335313"/>
          <a:ext cx="8128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58216" rIns="63082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TinyInt,SmallInt,BigInt,Float,Doubles,Decimals</a:t>
          </a:r>
          <a:endParaRPr lang="en-US" sz="2200" kern="1200" dirty="0"/>
        </a:p>
      </dsp:txBody>
      <dsp:txXfrm>
        <a:off x="0" y="335313"/>
        <a:ext cx="8128000" cy="935550"/>
      </dsp:txXfrm>
    </dsp:sp>
    <dsp:sp modelId="{7EE48B00-7221-4796-847E-51D5649CEE5C}">
      <dsp:nvSpPr>
        <dsp:cNvPr id="0" name=""/>
        <dsp:cNvSpPr/>
      </dsp:nvSpPr>
      <dsp:spPr>
        <a:xfrm>
          <a:off x="406400" y="10593"/>
          <a:ext cx="5689600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Integer Type</a:t>
          </a:r>
        </a:p>
      </dsp:txBody>
      <dsp:txXfrm>
        <a:off x="438103" y="42296"/>
        <a:ext cx="5626194" cy="586034"/>
      </dsp:txXfrm>
    </dsp:sp>
    <dsp:sp modelId="{04F5A5FF-2B93-4240-B588-C92E67508925}">
      <dsp:nvSpPr>
        <dsp:cNvPr id="0" name=""/>
        <dsp:cNvSpPr/>
      </dsp:nvSpPr>
      <dsp:spPr>
        <a:xfrm>
          <a:off x="0" y="1714383"/>
          <a:ext cx="8128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785595"/>
              <a:satOff val="-3757"/>
              <a:lumOff val="41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58216" rIns="63082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Char,Varchar,String</a:t>
          </a:r>
          <a:endParaRPr lang="en-US" sz="2200" kern="1200" dirty="0"/>
        </a:p>
      </dsp:txBody>
      <dsp:txXfrm>
        <a:off x="0" y="1714383"/>
        <a:ext cx="8128000" cy="935550"/>
      </dsp:txXfrm>
    </dsp:sp>
    <dsp:sp modelId="{594AA394-9350-4B52-A054-9E7C78967513}">
      <dsp:nvSpPr>
        <dsp:cNvPr id="0" name=""/>
        <dsp:cNvSpPr/>
      </dsp:nvSpPr>
      <dsp:spPr>
        <a:xfrm>
          <a:off x="406400" y="1389663"/>
          <a:ext cx="5689600" cy="649440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String Type</a:t>
          </a:r>
        </a:p>
      </dsp:txBody>
      <dsp:txXfrm>
        <a:off x="438103" y="1421366"/>
        <a:ext cx="5626194" cy="586034"/>
      </dsp:txXfrm>
    </dsp:sp>
    <dsp:sp modelId="{58E98EC3-6B81-4F86-BF21-CB9F158A4F93}">
      <dsp:nvSpPr>
        <dsp:cNvPr id="0" name=""/>
        <dsp:cNvSpPr/>
      </dsp:nvSpPr>
      <dsp:spPr>
        <a:xfrm>
          <a:off x="0" y="3093453"/>
          <a:ext cx="8128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71189"/>
              <a:satOff val="-7513"/>
              <a:lumOff val="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58216" rIns="63082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Unix timestamp, Date</a:t>
          </a:r>
        </a:p>
      </dsp:txBody>
      <dsp:txXfrm>
        <a:off x="0" y="3093453"/>
        <a:ext cx="8128000" cy="935550"/>
      </dsp:txXfrm>
    </dsp:sp>
    <dsp:sp modelId="{7BE03368-3F92-4B69-94B5-F5FCC40ADABB}">
      <dsp:nvSpPr>
        <dsp:cNvPr id="0" name=""/>
        <dsp:cNvSpPr/>
      </dsp:nvSpPr>
      <dsp:spPr>
        <a:xfrm>
          <a:off x="406400" y="2768733"/>
          <a:ext cx="5689600" cy="649440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Timestamp /</a:t>
          </a:r>
          <a:r>
            <a:rPr lang="en-US" sz="2200" kern="1200" dirty="0" err="1"/>
            <a:t>DataType</a:t>
          </a:r>
          <a:endParaRPr lang="en-US" sz="2200" kern="1200" dirty="0"/>
        </a:p>
      </dsp:txBody>
      <dsp:txXfrm>
        <a:off x="438103" y="2800436"/>
        <a:ext cx="5626194" cy="586034"/>
      </dsp:txXfrm>
    </dsp:sp>
    <dsp:sp modelId="{2F27FF27-36E6-4219-991B-AD9F56C4F15E}">
      <dsp:nvSpPr>
        <dsp:cNvPr id="0" name=""/>
        <dsp:cNvSpPr/>
      </dsp:nvSpPr>
      <dsp:spPr>
        <a:xfrm>
          <a:off x="0" y="4472523"/>
          <a:ext cx="81280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458216" rIns="630823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Boolean,Blob,UnionType</a:t>
          </a:r>
          <a:endParaRPr lang="en-US" sz="2200" kern="1200" dirty="0"/>
        </a:p>
      </dsp:txBody>
      <dsp:txXfrm>
        <a:off x="0" y="4472523"/>
        <a:ext cx="8128000" cy="935550"/>
      </dsp:txXfrm>
    </dsp:sp>
    <dsp:sp modelId="{71CC1605-A39B-46A3-A75B-2AB75CC31C50}">
      <dsp:nvSpPr>
        <dsp:cNvPr id="0" name=""/>
        <dsp:cNvSpPr/>
      </dsp:nvSpPr>
      <dsp:spPr>
        <a:xfrm>
          <a:off x="406400" y="4147803"/>
          <a:ext cx="5689600" cy="64944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Miscellaneous</a:t>
          </a:r>
        </a:p>
      </dsp:txBody>
      <dsp:txXfrm>
        <a:off x="438103" y="4179506"/>
        <a:ext cx="5626194" cy="586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67714-350D-4FE2-AF52-C6871E385A92}">
      <dsp:nvSpPr>
        <dsp:cNvPr id="0" name=""/>
        <dsp:cNvSpPr/>
      </dsp:nvSpPr>
      <dsp:spPr>
        <a:xfrm>
          <a:off x="0" y="488876"/>
          <a:ext cx="8128000" cy="1233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Collection of similar items</a:t>
          </a:r>
        </a:p>
      </dsp:txBody>
      <dsp:txXfrm>
        <a:off x="0" y="488876"/>
        <a:ext cx="8128000" cy="1233225"/>
      </dsp:txXfrm>
    </dsp:sp>
    <dsp:sp modelId="{7EE48B00-7221-4796-847E-51D5649CEE5C}">
      <dsp:nvSpPr>
        <dsp:cNvPr id="0" name=""/>
        <dsp:cNvSpPr/>
      </dsp:nvSpPr>
      <dsp:spPr>
        <a:xfrm>
          <a:off x="406400" y="60835"/>
          <a:ext cx="5689600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Array Type</a:t>
          </a:r>
        </a:p>
      </dsp:txBody>
      <dsp:txXfrm>
        <a:off x="448190" y="102625"/>
        <a:ext cx="5606020" cy="772500"/>
      </dsp:txXfrm>
    </dsp:sp>
    <dsp:sp modelId="{04F5A5FF-2B93-4240-B588-C92E67508925}">
      <dsp:nvSpPr>
        <dsp:cNvPr id="0" name=""/>
        <dsp:cNvSpPr/>
      </dsp:nvSpPr>
      <dsp:spPr>
        <a:xfrm>
          <a:off x="0" y="2306741"/>
          <a:ext cx="8128000" cy="1233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178392"/>
              <a:satOff val="-5635"/>
              <a:lumOff val="6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Key-Value</a:t>
          </a:r>
        </a:p>
      </dsp:txBody>
      <dsp:txXfrm>
        <a:off x="0" y="2306741"/>
        <a:ext cx="8128000" cy="1233225"/>
      </dsp:txXfrm>
    </dsp:sp>
    <dsp:sp modelId="{594AA394-9350-4B52-A054-9E7C78967513}">
      <dsp:nvSpPr>
        <dsp:cNvPr id="0" name=""/>
        <dsp:cNvSpPr/>
      </dsp:nvSpPr>
      <dsp:spPr>
        <a:xfrm>
          <a:off x="406400" y="1878701"/>
          <a:ext cx="5689600" cy="856080"/>
        </a:xfrm>
        <a:prstGeom prst="roundRect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Map Type</a:t>
          </a:r>
        </a:p>
      </dsp:txBody>
      <dsp:txXfrm>
        <a:off x="448190" y="1920491"/>
        <a:ext cx="5606020" cy="772500"/>
      </dsp:txXfrm>
    </dsp:sp>
    <dsp:sp modelId="{58E98EC3-6B81-4F86-BF21-CB9F158A4F93}">
      <dsp:nvSpPr>
        <dsp:cNvPr id="0" name=""/>
        <dsp:cNvSpPr/>
      </dsp:nvSpPr>
      <dsp:spPr>
        <a:xfrm>
          <a:off x="0" y="4124606"/>
          <a:ext cx="8128000" cy="1233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604012" rIns="630823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Collection of different type</a:t>
          </a:r>
        </a:p>
      </dsp:txBody>
      <dsp:txXfrm>
        <a:off x="0" y="4124606"/>
        <a:ext cx="8128000" cy="1233225"/>
      </dsp:txXfrm>
    </dsp:sp>
    <dsp:sp modelId="{7BE03368-3F92-4B69-94B5-F5FCC40ADABB}">
      <dsp:nvSpPr>
        <dsp:cNvPr id="0" name=""/>
        <dsp:cNvSpPr/>
      </dsp:nvSpPr>
      <dsp:spPr>
        <a:xfrm>
          <a:off x="406400" y="3696566"/>
          <a:ext cx="5689600" cy="85608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Struct Type</a:t>
          </a:r>
        </a:p>
      </dsp:txBody>
      <dsp:txXfrm>
        <a:off x="448190" y="3738356"/>
        <a:ext cx="5606020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D6891-990C-484C-BC73-85BF6191E5B8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6A01-BB49-4A53-8290-AAB062D4F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2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A96A01-BB49-4A53-8290-AAB062D4F6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75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8" name="Google Shape;1318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9" name="Google Shape;102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2" name="Google Shape;107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6" name="Google Shape;113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7" name="Google Shape;115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5" name="Google Shape;1175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Google Shape;1237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BC94-564C-4182-9E4A-AD54BE8FB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BA4E0-0BA4-430B-8E29-DC8DAFB97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8291D-4010-477F-9AE0-1232134D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18799-ABE0-41A1-A866-6878CD05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FD82F-8A58-4F2C-A070-17F5BDAA7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7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8259-BFD4-48A5-A691-55379746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BC8BB-2E24-49AB-A8AC-D23169371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93163-EED4-49CC-AFB9-C03AFFE1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7C79D-1A9C-457D-9F91-93FB33F3B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46BA4-0C53-460A-B5D2-33E400BC5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7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CCDA4-14D7-4C2B-8E38-D1B10303C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22C29-0178-4B2E-A0C2-08CFD81F9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723C0-200B-4815-9F3E-6F669221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67DC3-8DB6-4375-B58E-9B9B798E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1EF45-5AB8-4B49-807D-CB17B4ED5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84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9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609600" y="1798633"/>
            <a:ext cx="7348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653033" y="3083300"/>
            <a:ext cx="2442000" cy="3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2"/>
          </p:nvPr>
        </p:nvSpPr>
        <p:spPr>
          <a:xfrm>
            <a:off x="3220181" y="3083300"/>
            <a:ext cx="2442000" cy="3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3"/>
          </p:nvPr>
        </p:nvSpPr>
        <p:spPr>
          <a:xfrm>
            <a:off x="5787329" y="3083300"/>
            <a:ext cx="2442000" cy="3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113074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8843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 rectang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 descr="paint_transparent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2000" cy="68580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5730200" y="59306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999999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5209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609600" y="1798633"/>
            <a:ext cx="7348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609600" y="2949100"/>
            <a:ext cx="3566800" cy="3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2"/>
          </p:nvPr>
        </p:nvSpPr>
        <p:spPr>
          <a:xfrm>
            <a:off x="4391208" y="2949100"/>
            <a:ext cx="3566800" cy="3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sldNum" idx="12"/>
          </p:nvPr>
        </p:nvSpPr>
        <p:spPr>
          <a:xfrm>
            <a:off x="113074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730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 descr="paint_transparent1.png"/>
          <p:cNvPicPr preferRelativeResize="0"/>
          <p:nvPr/>
        </p:nvPicPr>
        <p:blipFill rotWithShape="1">
          <a:blip r:embed="rId3">
            <a:alphaModFix/>
          </a:blip>
          <a:srcRect l="55210"/>
          <a:stretch/>
        </p:blipFill>
        <p:spPr>
          <a:xfrm>
            <a:off x="5" y="0"/>
            <a:ext cx="54609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4277500" y="4382967"/>
            <a:ext cx="7000400" cy="15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3585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7" descr="paint_transparent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7"/>
          <p:cNvSpPr txBox="1">
            <a:spLocks noGrp="1"/>
          </p:cNvSpPr>
          <p:nvPr>
            <p:ph type="title"/>
          </p:nvPr>
        </p:nvSpPr>
        <p:spPr>
          <a:xfrm>
            <a:off x="609600" y="1798633"/>
            <a:ext cx="7348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113074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357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 half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113074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‹#›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97" name="Google Shape;97;p24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8880736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7189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red">
  <p:cSld name="Subtitl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076400" y="3558146"/>
            <a:ext cx="80392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65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011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757E-7EF6-4679-A5A8-A76BFDA0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913E-CEE5-42DD-A636-5AECC608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91A85-35CB-4DB7-BDAB-57DF85D2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B8B27-6C47-4581-A587-D020AEE7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DE02-1934-44A4-839D-229D9793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54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09600" y="-3016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1073064" y="1600200"/>
            <a:ext cx="4876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2"/>
          </p:nvPr>
        </p:nvSpPr>
        <p:spPr>
          <a:xfrm>
            <a:off x="6242936" y="1600200"/>
            <a:ext cx="4876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4476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609600" y="-3016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716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yellow">
  <p:cSld name="Quot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34" name="Google Shape;34;p9"/>
          <p:cNvSpPr txBox="1"/>
          <p:nvPr/>
        </p:nvSpPr>
        <p:spPr>
          <a:xfrm>
            <a:off x="4791200" y="1711768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FE344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 b="0" i="0" u="none" strike="noStrike" cap="none">
              <a:solidFill>
                <a:srgbClr val="FE344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4425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609600" y="-3016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52379" y="1600200"/>
            <a:ext cx="35092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341400" y="1600200"/>
            <a:ext cx="35092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8030421" y="1600200"/>
            <a:ext cx="35092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338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yellow">
  <p:cSld name="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ctrTitle"/>
          </p:nvPr>
        </p:nvSpPr>
        <p:spPr>
          <a:xfrm>
            <a:off x="1727400" y="2655750"/>
            <a:ext cx="8737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2316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blue">
  <p:cSld name="Subtitl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2076400" y="3558146"/>
            <a:ext cx="80392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04655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yellow">
  <p:cSld name="Sub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2076400" y="2187325"/>
            <a:ext cx="80392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2076400" y="3558146"/>
            <a:ext cx="80392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1426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red">
  <p:cSld name="Quote r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58" name="Google Shape;58;p15"/>
          <p:cNvSpPr txBox="1"/>
          <p:nvPr/>
        </p:nvSpPr>
        <p:spPr>
          <a:xfrm>
            <a:off x="4791200" y="1322831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0198AD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 b="0" i="0" u="none" strike="noStrike" cap="none">
              <a:solidFill>
                <a:srgbClr val="0198AD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7254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blue">
  <p:cSld name="Quote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body" idx="1"/>
          </p:nvPr>
        </p:nvSpPr>
        <p:spPr>
          <a:xfrm>
            <a:off x="1472400" y="3034800"/>
            <a:ext cx="9247200" cy="1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 i="1"/>
            </a:lvl9pPr>
          </a:lstStyle>
          <a:p>
            <a:endParaRPr/>
          </a:p>
        </p:txBody>
      </p:sp>
      <p:sp>
        <p:nvSpPr>
          <p:cNvPr id="62" name="Google Shape;62;p16"/>
          <p:cNvSpPr txBox="1"/>
          <p:nvPr/>
        </p:nvSpPr>
        <p:spPr>
          <a:xfrm>
            <a:off x="4791200" y="1711768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rgbClr val="F5A5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“</a:t>
            </a:r>
            <a:endParaRPr sz="9600" b="0" i="0" u="none" strike="noStrike" cap="none">
              <a:solidFill>
                <a:srgbClr val="F5A5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5412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4FB7-59AD-4B80-ACF8-1DC8A03C4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82013-FC4D-4D9E-B7A9-D3548870AF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4113D-2906-4906-8B4B-F1B591A5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EE1C5-64EA-4910-BFEE-D5FF5495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E126-9754-4D0B-9509-071DDAB3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88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0DB5-3558-463E-ACA1-77D52CFA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720DB-F1AB-4DBA-9C85-02E1385B2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8B434-7DFE-423F-8247-A36136725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B721F-B524-4D9C-9623-6860D50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5ACBD-F00D-4E05-B8D1-07008E0C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2F55E-2F4D-4522-A5B6-D8DBF36B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2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4399F-A181-41AC-B23B-075E7C4F5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03420-FFB2-46C0-94BB-CB7746CDC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519A7-F915-4D89-AFF4-0C4FC2810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9D4B3-118F-4BC4-B17D-F018EECAC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95A83-2A76-4685-949C-1D1F09DF5E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C3405-B48A-42D8-B2EE-3F9F7AD35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400408-8BDF-4851-BBFB-B938213F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D33BD-C918-4126-B129-506DE654B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F4C9-8093-42CC-BA33-A465A2D8F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2FD41-ACE6-49F0-AD3D-6EA00371C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DB063-4FC3-45E9-9ABD-66488288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E151F-EA59-47EB-87F9-42FAD1EB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7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503A5-CECC-410D-B2F5-3BF8FEFF0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05E3F-A67B-4DCD-88EA-39381582B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0D600-7101-499F-8070-67EB29ED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1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57E1-07CF-4C2F-BDF1-E5826F99F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F8BE4-6AC7-4982-B0DC-5B359EB18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81560-7DB1-4998-80B7-DC894A8CA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EA3F4-AD86-4EAF-BD6D-08466596C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B3CDF8-DD95-46F1-BF91-519263BE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A7F3B-E878-457E-965D-9FAEBB9CE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CF84-B08C-40F6-ABAA-3EDEA9629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3BD43-8322-4D86-A71D-89ADEA8B8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86D13-F642-497E-8E6C-609B8E0C8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A89BA-2AD8-4528-BB19-381E4B28C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8A918-B5C2-4B80-AD8C-9EA73BD6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D1E46-CE23-4449-BA62-B46ECE30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2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0DB48-D500-4DD7-A254-61241B60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5C74-E93F-4CE2-A15D-B838A0E8C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CFDE0-E9E8-4384-9275-B5DBFDB1F2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8A533-211B-4B24-A810-C05DFA926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E901D-E8C4-41B0-8C21-47F73261A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609600" y="1798633"/>
            <a:ext cx="73484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609600" y="2992533"/>
            <a:ext cx="7348400" cy="3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11307445" y="62315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3894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5" r:id="rId4"/>
    <p:sldLayoutId id="2147483756" r:id="rId5"/>
    <p:sldLayoutId id="214748376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-30162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43B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2C343B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15600" y="1600200"/>
            <a:ext cx="97608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59CB1"/>
              </a:buClr>
              <a:buSzPts val="3000"/>
              <a:buFont typeface="Source Sans Pro"/>
              <a:buChar char="▸"/>
              <a:defRPr sz="30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9CB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C343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730200" y="6479803"/>
            <a:ext cx="7316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59CB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22221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technoavengers.com/" TargetMode="External"/><Relationship Id="rId4" Type="http://schemas.openxmlformats.org/officeDocument/2006/relationships/hyperlink" Target="https://www.linkedin.com/in/navdeep-kaur-aa6b941b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roundreport.com/importance-colocation-data-centres-india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9F12973-164A-446C-BBDE-96E6BAF95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9884"/>
            <a:ext cx="10905066" cy="4798230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89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1" dirty="0"/>
              <a:t>Hadoop Intro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BA325B5-9C50-43AF-8297-0CCAA644D3E8}"/>
              </a:ext>
            </a:extLst>
          </p:cNvPr>
          <p:cNvSpPr txBox="1">
            <a:spLocks/>
          </p:cNvSpPr>
          <p:nvPr/>
        </p:nvSpPr>
        <p:spPr>
          <a:xfrm>
            <a:off x="447818" y="1652671"/>
            <a:ext cx="10052050" cy="106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In 2009, Hadoop one of the first big data processing framework came into existence to process massive data parallelly on multiple machines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AB07DE-16FF-4321-AA61-E775A0802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737937"/>
              </p:ext>
            </p:extLst>
          </p:nvPr>
        </p:nvGraphicFramePr>
        <p:xfrm>
          <a:off x="997429" y="2460006"/>
          <a:ext cx="8128000" cy="4159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805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1" dirty="0"/>
              <a:t>Hadoop Distributed File System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BA325B5-9C50-43AF-8297-0CCAA644D3E8}"/>
              </a:ext>
            </a:extLst>
          </p:cNvPr>
          <p:cNvSpPr txBox="1">
            <a:spLocks/>
          </p:cNvSpPr>
          <p:nvPr/>
        </p:nvSpPr>
        <p:spPr>
          <a:xfrm>
            <a:off x="997429" y="1546940"/>
            <a:ext cx="10052050" cy="106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HDFS is a distributed file system that divides the files into smaller blocks of 128MB and store them across the cluster in distributed fashion.</a:t>
            </a:r>
          </a:p>
        </p:txBody>
      </p:sp>
      <p:sp>
        <p:nvSpPr>
          <p:cNvPr id="12" name="Google Shape;172;p33">
            <a:extLst>
              <a:ext uri="{FF2B5EF4-FFF2-40B4-BE49-F238E27FC236}">
                <a16:creationId xmlns:a16="http://schemas.microsoft.com/office/drawing/2014/main" id="{8A1A7449-A757-43F4-AA6B-09F7F87C2BEE}"/>
              </a:ext>
            </a:extLst>
          </p:cNvPr>
          <p:cNvSpPr/>
          <p:nvPr/>
        </p:nvSpPr>
        <p:spPr>
          <a:xfrm>
            <a:off x="2133270" y="3029621"/>
            <a:ext cx="2622696" cy="928255"/>
          </a:xfrm>
          <a:prstGeom prst="horizontalScroll">
            <a:avLst>
              <a:gd name="adj" fmla="val 12500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Blocks</a:t>
            </a:r>
            <a:endParaRPr/>
          </a:p>
        </p:txBody>
      </p:sp>
      <p:sp>
        <p:nvSpPr>
          <p:cNvPr id="14" name="Google Shape;173;p33">
            <a:extLst>
              <a:ext uri="{FF2B5EF4-FFF2-40B4-BE49-F238E27FC236}">
                <a16:creationId xmlns:a16="http://schemas.microsoft.com/office/drawing/2014/main" id="{93A1A2DA-DC29-4438-A5B1-64B2C8597E1F}"/>
              </a:ext>
            </a:extLst>
          </p:cNvPr>
          <p:cNvSpPr/>
          <p:nvPr/>
        </p:nvSpPr>
        <p:spPr>
          <a:xfrm>
            <a:off x="5471245" y="3612472"/>
            <a:ext cx="2851267" cy="994734"/>
          </a:xfrm>
          <a:prstGeom prst="horizontalScroll">
            <a:avLst>
              <a:gd name="adj" fmla="val 12500"/>
            </a:avLst>
          </a:prstGeom>
          <a:solidFill>
            <a:schemeClr val="lt1"/>
          </a:solidFill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9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279" y="63925"/>
            <a:ext cx="10515600" cy="1325563"/>
          </a:xfrm>
        </p:spPr>
        <p:txBody>
          <a:bodyPr/>
          <a:lstStyle/>
          <a:p>
            <a:r>
              <a:rPr lang="en-US" b="1" i="1" dirty="0"/>
              <a:t>How Files are saved in HDFS?</a:t>
            </a:r>
          </a:p>
        </p:txBody>
      </p:sp>
      <p:sp>
        <p:nvSpPr>
          <p:cNvPr id="16" name="Google Shape;184;p34">
            <a:extLst>
              <a:ext uri="{FF2B5EF4-FFF2-40B4-BE49-F238E27FC236}">
                <a16:creationId xmlns:a16="http://schemas.microsoft.com/office/drawing/2014/main" id="{115DFE5F-D586-4AD4-9D79-12DC0FF3C7D4}"/>
              </a:ext>
            </a:extLst>
          </p:cNvPr>
          <p:cNvSpPr txBox="1"/>
          <p:nvPr/>
        </p:nvSpPr>
        <p:spPr>
          <a:xfrm>
            <a:off x="4670388" y="2397324"/>
            <a:ext cx="27154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Divides into 1024/128 blocks</a:t>
            </a: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EEDA1B9-0822-4674-A30F-7332FC3758FD}"/>
              </a:ext>
            </a:extLst>
          </p:cNvPr>
          <p:cNvGrpSpPr/>
          <p:nvPr/>
        </p:nvGrpSpPr>
        <p:grpSpPr>
          <a:xfrm>
            <a:off x="1882768" y="1424480"/>
            <a:ext cx="7942230" cy="4953847"/>
            <a:chOff x="1882768" y="1424480"/>
            <a:chExt cx="7942230" cy="4953847"/>
          </a:xfrm>
        </p:grpSpPr>
        <p:sp>
          <p:nvSpPr>
            <p:cNvPr id="20" name="Google Shape;180;p34">
              <a:extLst>
                <a:ext uri="{FF2B5EF4-FFF2-40B4-BE49-F238E27FC236}">
                  <a16:creationId xmlns:a16="http://schemas.microsoft.com/office/drawing/2014/main" id="{615BD88E-C295-42C0-96BA-FCA6B7E81496}"/>
                </a:ext>
              </a:extLst>
            </p:cNvPr>
            <p:cNvSpPr/>
            <p:nvPr/>
          </p:nvSpPr>
          <p:spPr>
            <a:xfrm>
              <a:off x="1882768" y="1543729"/>
              <a:ext cx="2189018" cy="1174659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1GB  (1024 MB)</a:t>
              </a:r>
              <a:endParaRPr dirty="0"/>
            </a:p>
          </p:txBody>
        </p:sp>
        <p:grpSp>
          <p:nvGrpSpPr>
            <p:cNvPr id="22" name="Google Shape;181;p34">
              <a:extLst>
                <a:ext uri="{FF2B5EF4-FFF2-40B4-BE49-F238E27FC236}">
                  <a16:creationId xmlns:a16="http://schemas.microsoft.com/office/drawing/2014/main" id="{3E77CE70-9DDC-4B21-A023-38C21F0F2CAE}"/>
                </a:ext>
              </a:extLst>
            </p:cNvPr>
            <p:cNvGrpSpPr/>
            <p:nvPr/>
          </p:nvGrpSpPr>
          <p:grpSpPr>
            <a:xfrm>
              <a:off x="4183675" y="1683945"/>
              <a:ext cx="3657600" cy="661165"/>
              <a:chOff x="2659675" y="1683944"/>
              <a:chExt cx="3657600" cy="661165"/>
            </a:xfrm>
          </p:grpSpPr>
          <p:sp>
            <p:nvSpPr>
              <p:cNvPr id="61" name="Google Shape;182;p34">
                <a:extLst>
                  <a:ext uri="{FF2B5EF4-FFF2-40B4-BE49-F238E27FC236}">
                    <a16:creationId xmlns:a16="http://schemas.microsoft.com/office/drawing/2014/main" id="{B1AF9B0A-2B8A-4EE5-87EC-E51D6B75CBE4}"/>
                  </a:ext>
                </a:extLst>
              </p:cNvPr>
              <p:cNvSpPr/>
              <p:nvPr/>
            </p:nvSpPr>
            <p:spPr>
              <a:xfrm>
                <a:off x="2659675" y="1971036"/>
                <a:ext cx="3657600" cy="37407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6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0000" dir="5400000" rotWithShape="0">
                  <a:srgbClr val="000000">
                    <a:alpha val="37647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83;p34">
                <a:extLst>
                  <a:ext uri="{FF2B5EF4-FFF2-40B4-BE49-F238E27FC236}">
                    <a16:creationId xmlns:a16="http://schemas.microsoft.com/office/drawing/2014/main" id="{A79EB157-525D-4646-AC3C-2162D9D4E49F}"/>
                  </a:ext>
                </a:extLst>
              </p:cNvPr>
              <p:cNvSpPr txBox="1"/>
              <p:nvPr/>
            </p:nvSpPr>
            <p:spPr>
              <a:xfrm>
                <a:off x="3116549" y="1683944"/>
                <a:ext cx="271549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HDFS Block Size = 128 MB</a:t>
                </a:r>
                <a:endParaRPr/>
              </a:p>
            </p:txBody>
          </p:sp>
        </p:grpSp>
        <p:grpSp>
          <p:nvGrpSpPr>
            <p:cNvPr id="23" name="Google Shape;185;p34">
              <a:extLst>
                <a:ext uri="{FF2B5EF4-FFF2-40B4-BE49-F238E27FC236}">
                  <a16:creationId xmlns:a16="http://schemas.microsoft.com/office/drawing/2014/main" id="{DCF0C10F-A1E6-4B73-B899-A020DB1A6C8C}"/>
                </a:ext>
              </a:extLst>
            </p:cNvPr>
            <p:cNvGrpSpPr/>
            <p:nvPr/>
          </p:nvGrpSpPr>
          <p:grpSpPr>
            <a:xfrm>
              <a:off x="7856213" y="1424480"/>
              <a:ext cx="1968785" cy="1615470"/>
              <a:chOff x="6400799" y="1288473"/>
              <a:chExt cx="2286001" cy="3051700"/>
            </a:xfrm>
          </p:grpSpPr>
          <p:sp>
            <p:nvSpPr>
              <p:cNvPr id="54" name="Google Shape;186;p34">
                <a:extLst>
                  <a:ext uri="{FF2B5EF4-FFF2-40B4-BE49-F238E27FC236}">
                    <a16:creationId xmlns:a16="http://schemas.microsoft.com/office/drawing/2014/main" id="{503C4CC6-7595-4D05-8742-54083A41E0C5}"/>
                  </a:ext>
                </a:extLst>
              </p:cNvPr>
              <p:cNvSpPr/>
              <p:nvPr/>
            </p:nvSpPr>
            <p:spPr>
              <a:xfrm>
                <a:off x="6400799" y="1288473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55" name="Google Shape;187;p34">
                <a:extLst>
                  <a:ext uri="{FF2B5EF4-FFF2-40B4-BE49-F238E27FC236}">
                    <a16:creationId xmlns:a16="http://schemas.microsoft.com/office/drawing/2014/main" id="{29559142-9C92-4565-87E7-16110706ACF2}"/>
                  </a:ext>
                </a:extLst>
              </p:cNvPr>
              <p:cNvSpPr/>
              <p:nvPr/>
            </p:nvSpPr>
            <p:spPr>
              <a:xfrm>
                <a:off x="7467599" y="1468417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56" name="Google Shape;188;p34">
                <a:extLst>
                  <a:ext uri="{FF2B5EF4-FFF2-40B4-BE49-F238E27FC236}">
                    <a16:creationId xmlns:a16="http://schemas.microsoft.com/office/drawing/2014/main" id="{76ABCDD0-7F87-45A4-8076-3BD886EACAF8}"/>
                  </a:ext>
                </a:extLst>
              </p:cNvPr>
              <p:cNvSpPr/>
              <p:nvPr/>
            </p:nvSpPr>
            <p:spPr>
              <a:xfrm>
                <a:off x="6594762" y="2101775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57" name="Google Shape;189;p34">
                <a:extLst>
                  <a:ext uri="{FF2B5EF4-FFF2-40B4-BE49-F238E27FC236}">
                    <a16:creationId xmlns:a16="http://schemas.microsoft.com/office/drawing/2014/main" id="{8D6067E8-3838-454F-A4C6-110A10C4D499}"/>
                  </a:ext>
                </a:extLst>
              </p:cNvPr>
              <p:cNvSpPr/>
              <p:nvPr/>
            </p:nvSpPr>
            <p:spPr>
              <a:xfrm>
                <a:off x="7661562" y="2288811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58" name="Google Shape;190;p34">
                <a:extLst>
                  <a:ext uri="{FF2B5EF4-FFF2-40B4-BE49-F238E27FC236}">
                    <a16:creationId xmlns:a16="http://schemas.microsoft.com/office/drawing/2014/main" id="{350A6E55-1561-41F1-86D1-F86A6D0F7D05}"/>
                  </a:ext>
                </a:extLst>
              </p:cNvPr>
              <p:cNvSpPr/>
              <p:nvPr/>
            </p:nvSpPr>
            <p:spPr>
              <a:xfrm>
                <a:off x="6812970" y="2904295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59" name="Google Shape;191;p34">
                <a:extLst>
                  <a:ext uri="{FF2B5EF4-FFF2-40B4-BE49-F238E27FC236}">
                    <a16:creationId xmlns:a16="http://schemas.microsoft.com/office/drawing/2014/main" id="{1AF47677-DAD2-48B3-A8AF-D5858060B5A7}"/>
                  </a:ext>
                </a:extLst>
              </p:cNvPr>
              <p:cNvSpPr/>
              <p:nvPr/>
            </p:nvSpPr>
            <p:spPr>
              <a:xfrm>
                <a:off x="7813963" y="3135689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  <p:sp>
            <p:nvSpPr>
              <p:cNvPr id="60" name="Google Shape;192;p34">
                <a:extLst>
                  <a:ext uri="{FF2B5EF4-FFF2-40B4-BE49-F238E27FC236}">
                    <a16:creationId xmlns:a16="http://schemas.microsoft.com/office/drawing/2014/main" id="{C3B4891D-CABB-4E6A-9CD1-5B20B5877ED7}"/>
                  </a:ext>
                </a:extLst>
              </p:cNvPr>
              <p:cNvSpPr/>
              <p:nvPr/>
            </p:nvSpPr>
            <p:spPr>
              <a:xfrm>
                <a:off x="6681350" y="3689010"/>
                <a:ext cx="872837" cy="651163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254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128MB</a:t>
                </a:r>
                <a:endParaRPr/>
              </a:p>
            </p:txBody>
          </p:sp>
        </p:grpSp>
        <p:grpSp>
          <p:nvGrpSpPr>
            <p:cNvPr id="24" name="Google Shape;193;p34">
              <a:extLst>
                <a:ext uri="{FF2B5EF4-FFF2-40B4-BE49-F238E27FC236}">
                  <a16:creationId xmlns:a16="http://schemas.microsoft.com/office/drawing/2014/main" id="{7C7426EC-B6C2-495A-BE4F-D78E71208639}"/>
                </a:ext>
              </a:extLst>
            </p:cNvPr>
            <p:cNvGrpSpPr/>
            <p:nvPr/>
          </p:nvGrpSpPr>
          <p:grpSpPr>
            <a:xfrm>
              <a:off x="5863174" y="2681607"/>
              <a:ext cx="2414188" cy="2006417"/>
              <a:chOff x="4339173" y="2681606"/>
              <a:chExt cx="2414188" cy="2006417"/>
            </a:xfrm>
          </p:grpSpPr>
          <p:sp>
            <p:nvSpPr>
              <p:cNvPr id="52" name="Google Shape;194;p34">
                <a:extLst>
                  <a:ext uri="{FF2B5EF4-FFF2-40B4-BE49-F238E27FC236}">
                    <a16:creationId xmlns:a16="http://schemas.microsoft.com/office/drawing/2014/main" id="{7A86B759-EA55-4AF5-9EE4-0491FB72A668}"/>
                  </a:ext>
                </a:extLst>
              </p:cNvPr>
              <p:cNvSpPr/>
              <p:nvPr/>
            </p:nvSpPr>
            <p:spPr>
              <a:xfrm rot="-1970046">
                <a:off x="4204110" y="3690968"/>
                <a:ext cx="2684315" cy="292707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6"/>
              </a:solidFill>
              <a:ln w="25400" cap="flat" cmpd="sng">
                <a:solidFill>
                  <a:srgbClr val="6D252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95;p34">
                <a:extLst>
                  <a:ext uri="{FF2B5EF4-FFF2-40B4-BE49-F238E27FC236}">
                    <a16:creationId xmlns:a16="http://schemas.microsoft.com/office/drawing/2014/main" id="{16AF0C6A-1621-4FC7-B184-1D288918A405}"/>
                  </a:ext>
                </a:extLst>
              </p:cNvPr>
              <p:cNvSpPr txBox="1"/>
              <p:nvPr/>
            </p:nvSpPr>
            <p:spPr>
              <a:xfrm rot="-1946856">
                <a:off x="4279322" y="3332804"/>
                <a:ext cx="251700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Replicator Factor: 3</a:t>
                </a:r>
                <a:endParaRPr/>
              </a:p>
            </p:txBody>
          </p:sp>
        </p:grpSp>
        <p:grpSp>
          <p:nvGrpSpPr>
            <p:cNvPr id="26" name="Google Shape;196;p34">
              <a:extLst>
                <a:ext uri="{FF2B5EF4-FFF2-40B4-BE49-F238E27FC236}">
                  <a16:creationId xmlns:a16="http://schemas.microsoft.com/office/drawing/2014/main" id="{694D6770-5C13-40C1-BB10-9081A0B11DCA}"/>
                </a:ext>
              </a:extLst>
            </p:cNvPr>
            <p:cNvGrpSpPr/>
            <p:nvPr/>
          </p:nvGrpSpPr>
          <p:grpSpPr>
            <a:xfrm>
              <a:off x="1918312" y="3280202"/>
              <a:ext cx="3862998" cy="3098125"/>
              <a:chOff x="394312" y="3280199"/>
              <a:chExt cx="3862998" cy="3098125"/>
            </a:xfrm>
          </p:grpSpPr>
          <p:grpSp>
            <p:nvGrpSpPr>
              <p:cNvPr id="27" name="Google Shape;197;p34">
                <a:extLst>
                  <a:ext uri="{FF2B5EF4-FFF2-40B4-BE49-F238E27FC236}">
                    <a16:creationId xmlns:a16="http://schemas.microsoft.com/office/drawing/2014/main" id="{3803FC4C-B39C-4B8A-89F7-EE4FB8CB8828}"/>
                  </a:ext>
                </a:extLst>
              </p:cNvPr>
              <p:cNvGrpSpPr/>
              <p:nvPr/>
            </p:nvGrpSpPr>
            <p:grpSpPr>
              <a:xfrm>
                <a:off x="394312" y="3280199"/>
                <a:ext cx="1968785" cy="1563008"/>
                <a:chOff x="6400799" y="1288473"/>
                <a:chExt cx="2286001" cy="3051700"/>
              </a:xfrm>
            </p:grpSpPr>
            <p:sp>
              <p:nvSpPr>
                <p:cNvPr id="45" name="Google Shape;198;p34">
                  <a:extLst>
                    <a:ext uri="{FF2B5EF4-FFF2-40B4-BE49-F238E27FC236}">
                      <a16:creationId xmlns:a16="http://schemas.microsoft.com/office/drawing/2014/main" id="{3D5829A1-A2F0-4589-8154-93E24B0B5054}"/>
                    </a:ext>
                  </a:extLst>
                </p:cNvPr>
                <p:cNvSpPr/>
                <p:nvPr/>
              </p:nvSpPr>
              <p:spPr>
                <a:xfrm>
                  <a:off x="6400799" y="1288473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6" name="Google Shape;199;p34">
                  <a:extLst>
                    <a:ext uri="{FF2B5EF4-FFF2-40B4-BE49-F238E27FC236}">
                      <a16:creationId xmlns:a16="http://schemas.microsoft.com/office/drawing/2014/main" id="{4D550DD9-8EA9-4BC4-BA55-72B62E8364C6}"/>
                    </a:ext>
                  </a:extLst>
                </p:cNvPr>
                <p:cNvSpPr/>
                <p:nvPr/>
              </p:nvSpPr>
              <p:spPr>
                <a:xfrm>
                  <a:off x="7467599" y="1468417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7" name="Google Shape;200;p34">
                  <a:extLst>
                    <a:ext uri="{FF2B5EF4-FFF2-40B4-BE49-F238E27FC236}">
                      <a16:creationId xmlns:a16="http://schemas.microsoft.com/office/drawing/2014/main" id="{833FAA73-E707-4F78-A344-30B81F08AA7D}"/>
                    </a:ext>
                  </a:extLst>
                </p:cNvPr>
                <p:cNvSpPr/>
                <p:nvPr/>
              </p:nvSpPr>
              <p:spPr>
                <a:xfrm>
                  <a:off x="6594762" y="210177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8" name="Google Shape;201;p34">
                  <a:extLst>
                    <a:ext uri="{FF2B5EF4-FFF2-40B4-BE49-F238E27FC236}">
                      <a16:creationId xmlns:a16="http://schemas.microsoft.com/office/drawing/2014/main" id="{A611840C-9674-41C3-A405-22EA8A54CB48}"/>
                    </a:ext>
                  </a:extLst>
                </p:cNvPr>
                <p:cNvSpPr/>
                <p:nvPr/>
              </p:nvSpPr>
              <p:spPr>
                <a:xfrm>
                  <a:off x="7661562" y="2288811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9" name="Google Shape;202;p34">
                  <a:extLst>
                    <a:ext uri="{FF2B5EF4-FFF2-40B4-BE49-F238E27FC236}">
                      <a16:creationId xmlns:a16="http://schemas.microsoft.com/office/drawing/2014/main" id="{6C1E8993-63F5-4355-BFE0-F5FAAC0AC057}"/>
                    </a:ext>
                  </a:extLst>
                </p:cNvPr>
                <p:cNvSpPr/>
                <p:nvPr/>
              </p:nvSpPr>
              <p:spPr>
                <a:xfrm>
                  <a:off x="6812970" y="290429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50" name="Google Shape;203;p34">
                  <a:extLst>
                    <a:ext uri="{FF2B5EF4-FFF2-40B4-BE49-F238E27FC236}">
                      <a16:creationId xmlns:a16="http://schemas.microsoft.com/office/drawing/2014/main" id="{38BBB9AC-E07C-4198-99B5-793A75CCA864}"/>
                    </a:ext>
                  </a:extLst>
                </p:cNvPr>
                <p:cNvSpPr/>
                <p:nvPr/>
              </p:nvSpPr>
              <p:spPr>
                <a:xfrm>
                  <a:off x="7813963" y="3135689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51" name="Google Shape;204;p34">
                  <a:extLst>
                    <a:ext uri="{FF2B5EF4-FFF2-40B4-BE49-F238E27FC236}">
                      <a16:creationId xmlns:a16="http://schemas.microsoft.com/office/drawing/2014/main" id="{030B3648-859E-4D02-B787-48F56182B65B}"/>
                    </a:ext>
                  </a:extLst>
                </p:cNvPr>
                <p:cNvSpPr/>
                <p:nvPr/>
              </p:nvSpPr>
              <p:spPr>
                <a:xfrm>
                  <a:off x="6681350" y="3689010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</p:grpSp>
          <p:grpSp>
            <p:nvGrpSpPr>
              <p:cNvPr id="29" name="Google Shape;205;p34">
                <a:extLst>
                  <a:ext uri="{FF2B5EF4-FFF2-40B4-BE49-F238E27FC236}">
                    <a16:creationId xmlns:a16="http://schemas.microsoft.com/office/drawing/2014/main" id="{6685F9B3-E867-4E8B-8CBA-FB7207FD71A2}"/>
                  </a:ext>
                </a:extLst>
              </p:cNvPr>
              <p:cNvGrpSpPr/>
              <p:nvPr/>
            </p:nvGrpSpPr>
            <p:grpSpPr>
              <a:xfrm>
                <a:off x="2288525" y="3351256"/>
                <a:ext cx="1968785" cy="1563008"/>
                <a:chOff x="6400799" y="1288473"/>
                <a:chExt cx="2286001" cy="3051700"/>
              </a:xfrm>
            </p:grpSpPr>
            <p:sp>
              <p:nvSpPr>
                <p:cNvPr id="38" name="Google Shape;206;p34">
                  <a:extLst>
                    <a:ext uri="{FF2B5EF4-FFF2-40B4-BE49-F238E27FC236}">
                      <a16:creationId xmlns:a16="http://schemas.microsoft.com/office/drawing/2014/main" id="{B916543E-B69E-4FAD-B578-F2AE4737D05E}"/>
                    </a:ext>
                  </a:extLst>
                </p:cNvPr>
                <p:cNvSpPr/>
                <p:nvPr/>
              </p:nvSpPr>
              <p:spPr>
                <a:xfrm>
                  <a:off x="6400799" y="1288473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9" name="Google Shape;207;p34">
                  <a:extLst>
                    <a:ext uri="{FF2B5EF4-FFF2-40B4-BE49-F238E27FC236}">
                      <a16:creationId xmlns:a16="http://schemas.microsoft.com/office/drawing/2014/main" id="{BFA25208-ECCC-4D5D-9BE5-63355675BD56}"/>
                    </a:ext>
                  </a:extLst>
                </p:cNvPr>
                <p:cNvSpPr/>
                <p:nvPr/>
              </p:nvSpPr>
              <p:spPr>
                <a:xfrm>
                  <a:off x="7467599" y="1468417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0" name="Google Shape;208;p34">
                  <a:extLst>
                    <a:ext uri="{FF2B5EF4-FFF2-40B4-BE49-F238E27FC236}">
                      <a16:creationId xmlns:a16="http://schemas.microsoft.com/office/drawing/2014/main" id="{77EBAD64-03B3-410D-9DE4-4B78880B41BE}"/>
                    </a:ext>
                  </a:extLst>
                </p:cNvPr>
                <p:cNvSpPr/>
                <p:nvPr/>
              </p:nvSpPr>
              <p:spPr>
                <a:xfrm>
                  <a:off x="6594762" y="210177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1" name="Google Shape;209;p34">
                  <a:extLst>
                    <a:ext uri="{FF2B5EF4-FFF2-40B4-BE49-F238E27FC236}">
                      <a16:creationId xmlns:a16="http://schemas.microsoft.com/office/drawing/2014/main" id="{3C67C010-53C7-43FD-9D59-7BDF1B4D6BBD}"/>
                    </a:ext>
                  </a:extLst>
                </p:cNvPr>
                <p:cNvSpPr/>
                <p:nvPr/>
              </p:nvSpPr>
              <p:spPr>
                <a:xfrm>
                  <a:off x="7661562" y="2288811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2" name="Google Shape;210;p34">
                  <a:extLst>
                    <a:ext uri="{FF2B5EF4-FFF2-40B4-BE49-F238E27FC236}">
                      <a16:creationId xmlns:a16="http://schemas.microsoft.com/office/drawing/2014/main" id="{97DDC0BD-B76B-488A-9705-F69631612EA1}"/>
                    </a:ext>
                  </a:extLst>
                </p:cNvPr>
                <p:cNvSpPr/>
                <p:nvPr/>
              </p:nvSpPr>
              <p:spPr>
                <a:xfrm>
                  <a:off x="6812970" y="290429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3" name="Google Shape;211;p34">
                  <a:extLst>
                    <a:ext uri="{FF2B5EF4-FFF2-40B4-BE49-F238E27FC236}">
                      <a16:creationId xmlns:a16="http://schemas.microsoft.com/office/drawing/2014/main" id="{1FCAA8DD-7167-40E5-975C-AA1C27A4DB54}"/>
                    </a:ext>
                  </a:extLst>
                </p:cNvPr>
                <p:cNvSpPr/>
                <p:nvPr/>
              </p:nvSpPr>
              <p:spPr>
                <a:xfrm>
                  <a:off x="7813963" y="3135689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44" name="Google Shape;212;p34">
                  <a:extLst>
                    <a:ext uri="{FF2B5EF4-FFF2-40B4-BE49-F238E27FC236}">
                      <a16:creationId xmlns:a16="http://schemas.microsoft.com/office/drawing/2014/main" id="{834483A1-3417-4738-BBE1-21F373871F54}"/>
                    </a:ext>
                  </a:extLst>
                </p:cNvPr>
                <p:cNvSpPr/>
                <p:nvPr/>
              </p:nvSpPr>
              <p:spPr>
                <a:xfrm>
                  <a:off x="6681350" y="3689010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</p:grpSp>
          <p:grpSp>
            <p:nvGrpSpPr>
              <p:cNvPr id="30" name="Google Shape;213;p34">
                <a:extLst>
                  <a:ext uri="{FF2B5EF4-FFF2-40B4-BE49-F238E27FC236}">
                    <a16:creationId xmlns:a16="http://schemas.microsoft.com/office/drawing/2014/main" id="{5424A436-30C9-47BF-AE3F-6E14079399A4}"/>
                  </a:ext>
                </a:extLst>
              </p:cNvPr>
              <p:cNvGrpSpPr/>
              <p:nvPr/>
            </p:nvGrpSpPr>
            <p:grpSpPr>
              <a:xfrm>
                <a:off x="1182488" y="4911609"/>
                <a:ext cx="1968785" cy="1466715"/>
                <a:chOff x="6400799" y="1288473"/>
                <a:chExt cx="2286001" cy="3051700"/>
              </a:xfrm>
            </p:grpSpPr>
            <p:sp>
              <p:nvSpPr>
                <p:cNvPr id="31" name="Google Shape;214;p34">
                  <a:extLst>
                    <a:ext uri="{FF2B5EF4-FFF2-40B4-BE49-F238E27FC236}">
                      <a16:creationId xmlns:a16="http://schemas.microsoft.com/office/drawing/2014/main" id="{1E356BC9-7F6A-494C-9F57-4B52AD579D15}"/>
                    </a:ext>
                  </a:extLst>
                </p:cNvPr>
                <p:cNvSpPr/>
                <p:nvPr/>
              </p:nvSpPr>
              <p:spPr>
                <a:xfrm>
                  <a:off x="6400799" y="1288473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2" name="Google Shape;215;p34">
                  <a:extLst>
                    <a:ext uri="{FF2B5EF4-FFF2-40B4-BE49-F238E27FC236}">
                      <a16:creationId xmlns:a16="http://schemas.microsoft.com/office/drawing/2014/main" id="{1993FEA0-6520-4EB1-A50E-3984268DE688}"/>
                    </a:ext>
                  </a:extLst>
                </p:cNvPr>
                <p:cNvSpPr/>
                <p:nvPr/>
              </p:nvSpPr>
              <p:spPr>
                <a:xfrm>
                  <a:off x="7467599" y="1468417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3" name="Google Shape;216;p34">
                  <a:extLst>
                    <a:ext uri="{FF2B5EF4-FFF2-40B4-BE49-F238E27FC236}">
                      <a16:creationId xmlns:a16="http://schemas.microsoft.com/office/drawing/2014/main" id="{F05FA10C-E25E-420C-A704-06FF77F60F60}"/>
                    </a:ext>
                  </a:extLst>
                </p:cNvPr>
                <p:cNvSpPr/>
                <p:nvPr/>
              </p:nvSpPr>
              <p:spPr>
                <a:xfrm>
                  <a:off x="6594762" y="210177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4" name="Google Shape;217;p34">
                  <a:extLst>
                    <a:ext uri="{FF2B5EF4-FFF2-40B4-BE49-F238E27FC236}">
                      <a16:creationId xmlns:a16="http://schemas.microsoft.com/office/drawing/2014/main" id="{CDAFD2C4-0FD5-41D7-A64A-426DE7F5A4A7}"/>
                    </a:ext>
                  </a:extLst>
                </p:cNvPr>
                <p:cNvSpPr/>
                <p:nvPr/>
              </p:nvSpPr>
              <p:spPr>
                <a:xfrm>
                  <a:off x="7661562" y="2288811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5" name="Google Shape;218;p34">
                  <a:extLst>
                    <a:ext uri="{FF2B5EF4-FFF2-40B4-BE49-F238E27FC236}">
                      <a16:creationId xmlns:a16="http://schemas.microsoft.com/office/drawing/2014/main" id="{C14E2457-7080-4BF9-B9A1-F0AD2FF5F95B}"/>
                    </a:ext>
                  </a:extLst>
                </p:cNvPr>
                <p:cNvSpPr/>
                <p:nvPr/>
              </p:nvSpPr>
              <p:spPr>
                <a:xfrm>
                  <a:off x="6812970" y="2904295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6" name="Google Shape;219;p34">
                  <a:extLst>
                    <a:ext uri="{FF2B5EF4-FFF2-40B4-BE49-F238E27FC236}">
                      <a16:creationId xmlns:a16="http://schemas.microsoft.com/office/drawing/2014/main" id="{C92E56B4-17AD-4E04-BA89-3C07E696977C}"/>
                    </a:ext>
                  </a:extLst>
                </p:cNvPr>
                <p:cNvSpPr/>
                <p:nvPr/>
              </p:nvSpPr>
              <p:spPr>
                <a:xfrm>
                  <a:off x="7813963" y="3135689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  <p:sp>
              <p:nvSpPr>
                <p:cNvPr id="37" name="Google Shape;220;p34">
                  <a:extLst>
                    <a:ext uri="{FF2B5EF4-FFF2-40B4-BE49-F238E27FC236}">
                      <a16:creationId xmlns:a16="http://schemas.microsoft.com/office/drawing/2014/main" id="{63B14C68-1A78-4B16-B2F7-F6E5401C99DB}"/>
                    </a:ext>
                  </a:extLst>
                </p:cNvPr>
                <p:cNvSpPr/>
                <p:nvPr/>
              </p:nvSpPr>
              <p:spPr>
                <a:xfrm>
                  <a:off x="6681350" y="3689010"/>
                  <a:ext cx="872837" cy="65116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lt1"/>
                </a:solidFill>
                <a:ln w="25400" cap="flat" cmpd="sng">
                  <a:solidFill>
                    <a:schemeClr val="accent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2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128MB</a:t>
                  </a: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9125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B83F641-0127-473F-97F1-056FFDB9B8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9" y="6125123"/>
            <a:ext cx="1617020" cy="550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97AE44-3B85-407A-8293-A7C5CB733A0F}"/>
              </a:ext>
            </a:extLst>
          </p:cNvPr>
          <p:cNvSpPr txBox="1"/>
          <p:nvPr/>
        </p:nvSpPr>
        <p:spPr>
          <a:xfrm>
            <a:off x="2178445" y="43542"/>
            <a:ext cx="7092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663"/>
            <a:r>
              <a:rPr lang="en-US" sz="4000" dirty="0">
                <a:solidFill>
                  <a:schemeClr val="accent6">
                    <a:lumMod val="25000"/>
                  </a:schemeClr>
                </a:solidFill>
                <a:latin typeface="Modern Love Grunge" panose="04070805081005020601" pitchFamily="82" charset="0"/>
              </a:rPr>
              <a:t>Master / Workers</a:t>
            </a:r>
          </a:p>
        </p:txBody>
      </p:sp>
      <p:sp>
        <p:nvSpPr>
          <p:cNvPr id="12" name="Google Shape;180;p34">
            <a:extLst>
              <a:ext uri="{FF2B5EF4-FFF2-40B4-BE49-F238E27FC236}">
                <a16:creationId xmlns:a16="http://schemas.microsoft.com/office/drawing/2014/main" id="{7DC9D8A4-F608-41AD-B1FA-140D31738454}"/>
              </a:ext>
            </a:extLst>
          </p:cNvPr>
          <p:cNvSpPr/>
          <p:nvPr/>
        </p:nvSpPr>
        <p:spPr>
          <a:xfrm>
            <a:off x="1254994" y="1104630"/>
            <a:ext cx="2189018" cy="1174659"/>
          </a:xfrm>
          <a:prstGeom prst="foldedCorner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1GB  (1024 MB)</a:t>
            </a:r>
            <a:endParaRPr dirty="0"/>
          </a:p>
        </p:txBody>
      </p:sp>
      <p:sp>
        <p:nvSpPr>
          <p:cNvPr id="56" name="Google Shape;182;p34">
            <a:extLst>
              <a:ext uri="{FF2B5EF4-FFF2-40B4-BE49-F238E27FC236}">
                <a16:creationId xmlns:a16="http://schemas.microsoft.com/office/drawing/2014/main" id="{F15FAD3B-AA2A-4420-8882-F5183FAE9199}"/>
              </a:ext>
            </a:extLst>
          </p:cNvPr>
          <p:cNvSpPr/>
          <p:nvPr/>
        </p:nvSpPr>
        <p:spPr>
          <a:xfrm>
            <a:off x="3723435" y="1461571"/>
            <a:ext cx="3494972" cy="37407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CFFFF"/>
            </a:solidFill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raphic 59" descr="Monitor with solid fill">
            <a:extLst>
              <a:ext uri="{FF2B5EF4-FFF2-40B4-BE49-F238E27FC236}">
                <a16:creationId xmlns:a16="http://schemas.microsoft.com/office/drawing/2014/main" id="{67E17051-B145-4E77-947A-DDAE22054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0354" y="4073674"/>
            <a:ext cx="2286480" cy="218488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CBEE3DA-3794-40F7-A3C0-1C2387CEA68C}"/>
              </a:ext>
            </a:extLst>
          </p:cNvPr>
          <p:cNvSpPr txBox="1"/>
          <p:nvPr/>
        </p:nvSpPr>
        <p:spPr>
          <a:xfrm>
            <a:off x="8744504" y="3376833"/>
            <a:ext cx="2719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DB6652-0FED-417B-BBAF-2A8EB9A5B5C0}"/>
              </a:ext>
            </a:extLst>
          </p:cNvPr>
          <p:cNvSpPr txBox="1"/>
          <p:nvPr/>
        </p:nvSpPr>
        <p:spPr>
          <a:xfrm>
            <a:off x="2500989" y="5971497"/>
            <a:ext cx="8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0055C4-54AE-4AFF-8621-005DACA3C926}"/>
              </a:ext>
            </a:extLst>
          </p:cNvPr>
          <p:cNvSpPr txBox="1"/>
          <p:nvPr/>
        </p:nvSpPr>
        <p:spPr>
          <a:xfrm>
            <a:off x="5216465" y="6004164"/>
            <a:ext cx="8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E3234CA-73B3-4D6E-8112-626F719EB998}"/>
              </a:ext>
            </a:extLst>
          </p:cNvPr>
          <p:cNvSpPr txBox="1"/>
          <p:nvPr/>
        </p:nvSpPr>
        <p:spPr>
          <a:xfrm>
            <a:off x="7853707" y="5972389"/>
            <a:ext cx="88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Worker</a:t>
            </a:r>
          </a:p>
        </p:txBody>
      </p:sp>
      <p:pic>
        <p:nvPicPr>
          <p:cNvPr id="59" name="Graphic 58" descr="Monitor with solid fill">
            <a:extLst>
              <a:ext uri="{FF2B5EF4-FFF2-40B4-BE49-F238E27FC236}">
                <a16:creationId xmlns:a16="http://schemas.microsoft.com/office/drawing/2014/main" id="{568BC042-C687-4106-9093-1B81CD68C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0026" y="4117248"/>
            <a:ext cx="2286480" cy="2184884"/>
          </a:xfrm>
          <a:prstGeom prst="rect">
            <a:avLst/>
          </a:prstGeom>
        </p:spPr>
      </p:pic>
      <p:pic>
        <p:nvPicPr>
          <p:cNvPr id="61" name="Graphic 60" descr="Monitor with solid fill">
            <a:extLst>
              <a:ext uri="{FF2B5EF4-FFF2-40B4-BE49-F238E27FC236}">
                <a16:creationId xmlns:a16="http://schemas.microsoft.com/office/drawing/2014/main" id="{F05FCAD8-60E6-4F1B-B654-217C85BBC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7036" y="4062579"/>
            <a:ext cx="2496780" cy="2173233"/>
          </a:xfrm>
          <a:prstGeom prst="rect">
            <a:avLst/>
          </a:prstGeom>
        </p:spPr>
      </p:pic>
      <p:sp>
        <p:nvSpPr>
          <p:cNvPr id="31" name="Google Shape;182;p34">
            <a:extLst>
              <a:ext uri="{FF2B5EF4-FFF2-40B4-BE49-F238E27FC236}">
                <a16:creationId xmlns:a16="http://schemas.microsoft.com/office/drawing/2014/main" id="{5B05CF8E-C208-4C61-8E40-4E5A9D16B0DD}"/>
              </a:ext>
            </a:extLst>
          </p:cNvPr>
          <p:cNvSpPr/>
          <p:nvPr/>
        </p:nvSpPr>
        <p:spPr>
          <a:xfrm rot="8461384">
            <a:off x="5354403" y="3254235"/>
            <a:ext cx="2257079" cy="374073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CFFFF"/>
            </a:solidFill>
            <a:headEnd type="none" w="sm" len="sm"/>
            <a:tailEnd type="none" w="sm" len="sm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raphic 71" descr="Monitor with solid fill">
            <a:extLst>
              <a:ext uri="{FF2B5EF4-FFF2-40B4-BE49-F238E27FC236}">
                <a16:creationId xmlns:a16="http://schemas.microsoft.com/office/drawing/2014/main" id="{84C3F0C3-1E90-4909-A64F-42B0CBF6F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574" y="246841"/>
            <a:ext cx="4037036" cy="352787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CD209D-01E1-44B7-8242-B0BC26ED9E04}"/>
              </a:ext>
            </a:extLst>
          </p:cNvPr>
          <p:cNvGrpSpPr/>
          <p:nvPr/>
        </p:nvGrpSpPr>
        <p:grpSpPr>
          <a:xfrm>
            <a:off x="7785064" y="1269211"/>
            <a:ext cx="2713312" cy="914400"/>
            <a:chOff x="7785064" y="1269211"/>
            <a:chExt cx="2713312" cy="914400"/>
          </a:xfrm>
        </p:grpSpPr>
        <p:pic>
          <p:nvPicPr>
            <p:cNvPr id="4" name="Graphic 3" descr="Processor outline">
              <a:extLst>
                <a:ext uri="{FF2B5EF4-FFF2-40B4-BE49-F238E27FC236}">
                  <a16:creationId xmlns:a16="http://schemas.microsoft.com/office/drawing/2014/main" id="{777D100A-4A0B-46FC-8E80-7BF73ED66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064" y="1269211"/>
              <a:ext cx="1273032" cy="914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C29409-E452-4EE0-A2CB-FA7BF4AD6339}"/>
                </a:ext>
              </a:extLst>
            </p:cNvPr>
            <p:cNvSpPr txBox="1"/>
            <p:nvPr/>
          </p:nvSpPr>
          <p:spPr>
            <a:xfrm>
              <a:off x="9042590" y="1507293"/>
              <a:ext cx="1455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/>
                <a:t>NameNode</a:t>
              </a:r>
              <a:endParaRPr lang="en-US" b="1" i="1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D02F17D-FE54-415C-8D19-6714E0BF2E95}"/>
              </a:ext>
            </a:extLst>
          </p:cNvPr>
          <p:cNvGrpSpPr/>
          <p:nvPr/>
        </p:nvGrpSpPr>
        <p:grpSpPr>
          <a:xfrm>
            <a:off x="2349503" y="4622976"/>
            <a:ext cx="1385647" cy="827826"/>
            <a:chOff x="2349503" y="4622976"/>
            <a:chExt cx="1385647" cy="827826"/>
          </a:xfrm>
        </p:grpSpPr>
        <p:pic>
          <p:nvPicPr>
            <p:cNvPr id="36" name="Graphic 35" descr="Processor outline">
              <a:extLst>
                <a:ext uri="{FF2B5EF4-FFF2-40B4-BE49-F238E27FC236}">
                  <a16:creationId xmlns:a16="http://schemas.microsoft.com/office/drawing/2014/main" id="{B7F0DB13-4F60-491F-B97E-A96303B9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5136" y="4622976"/>
              <a:ext cx="885547" cy="5874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493EA-5F8D-41D3-958C-B4FA88B1B392}"/>
                </a:ext>
              </a:extLst>
            </p:cNvPr>
            <p:cNvSpPr txBox="1"/>
            <p:nvPr/>
          </p:nvSpPr>
          <p:spPr>
            <a:xfrm>
              <a:off x="2349503" y="5081470"/>
              <a:ext cx="1385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DataNode</a:t>
              </a:r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2F78E2-CB2C-4B99-A7E7-EB0E0832AF84}"/>
              </a:ext>
            </a:extLst>
          </p:cNvPr>
          <p:cNvGrpSpPr/>
          <p:nvPr/>
        </p:nvGrpSpPr>
        <p:grpSpPr>
          <a:xfrm>
            <a:off x="5084679" y="4585091"/>
            <a:ext cx="1385647" cy="827826"/>
            <a:chOff x="2349503" y="4622976"/>
            <a:chExt cx="1385647" cy="827826"/>
          </a:xfrm>
        </p:grpSpPr>
        <p:pic>
          <p:nvPicPr>
            <p:cNvPr id="42" name="Graphic 41" descr="Processor outline">
              <a:extLst>
                <a:ext uri="{FF2B5EF4-FFF2-40B4-BE49-F238E27FC236}">
                  <a16:creationId xmlns:a16="http://schemas.microsoft.com/office/drawing/2014/main" id="{13041B3D-08FF-4E0F-A9AE-F327132D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5136" y="4622976"/>
              <a:ext cx="885547" cy="587411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AC3F81-1E8D-4D5A-9501-D44C52CBC811}"/>
                </a:ext>
              </a:extLst>
            </p:cNvPr>
            <p:cNvSpPr txBox="1"/>
            <p:nvPr/>
          </p:nvSpPr>
          <p:spPr>
            <a:xfrm>
              <a:off x="2349503" y="5081470"/>
              <a:ext cx="1385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DataNode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8519A5-55E5-4E9D-AE36-4039B6EA0F49}"/>
              </a:ext>
            </a:extLst>
          </p:cNvPr>
          <p:cNvGrpSpPr/>
          <p:nvPr/>
        </p:nvGrpSpPr>
        <p:grpSpPr>
          <a:xfrm>
            <a:off x="7707356" y="4585091"/>
            <a:ext cx="1385647" cy="827826"/>
            <a:chOff x="2349503" y="4622976"/>
            <a:chExt cx="1385647" cy="827826"/>
          </a:xfrm>
        </p:grpSpPr>
        <p:pic>
          <p:nvPicPr>
            <p:cNvPr id="45" name="Graphic 44" descr="Processor outline">
              <a:extLst>
                <a:ext uri="{FF2B5EF4-FFF2-40B4-BE49-F238E27FC236}">
                  <a16:creationId xmlns:a16="http://schemas.microsoft.com/office/drawing/2014/main" id="{414781E6-EA2A-49A7-80F5-EE4BDFB50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25136" y="4622976"/>
              <a:ext cx="885547" cy="58741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6261A4-3376-4F0A-9A1C-BFFFFBE656CD}"/>
                </a:ext>
              </a:extLst>
            </p:cNvPr>
            <p:cNvSpPr txBox="1"/>
            <p:nvPr/>
          </p:nvSpPr>
          <p:spPr>
            <a:xfrm>
              <a:off x="2349503" y="5081470"/>
              <a:ext cx="1385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DataNode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46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Hadoop Commands</a:t>
            </a:r>
          </a:p>
        </p:txBody>
      </p:sp>
      <p:sp>
        <p:nvSpPr>
          <p:cNvPr id="16" name="Google Shape;246;p36">
            <a:extLst>
              <a:ext uri="{FF2B5EF4-FFF2-40B4-BE49-F238E27FC236}">
                <a16:creationId xmlns:a16="http://schemas.microsoft.com/office/drawing/2014/main" id="{963C4BA8-36F1-4C26-8A7C-0C2FEE007DD2}"/>
              </a:ext>
            </a:extLst>
          </p:cNvPr>
          <p:cNvSpPr txBox="1"/>
          <p:nvPr/>
        </p:nvSpPr>
        <p:spPr>
          <a:xfrm>
            <a:off x="2199409" y="981466"/>
            <a:ext cx="5588876" cy="3705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Put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List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Get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Cat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Tail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Text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Make directory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Move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Change file permissions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Remove command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Remove recursively command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None/>
            </a:pPr>
            <a:endParaRPr sz="1200" b="0" i="0" u="none" strike="noStrike" cap="none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None/>
            </a:pPr>
            <a:endParaRPr sz="1200" b="0" i="0" u="none" strike="noStrike" cap="none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None/>
            </a:pPr>
            <a:endParaRPr sz="1200" b="0" i="0" u="none" strike="noStrike" cap="none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882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MapReduce</a:t>
            </a:r>
          </a:p>
        </p:txBody>
      </p:sp>
      <p:grpSp>
        <p:nvGrpSpPr>
          <p:cNvPr id="11" name="Google Shape;259;p37">
            <a:extLst>
              <a:ext uri="{FF2B5EF4-FFF2-40B4-BE49-F238E27FC236}">
                <a16:creationId xmlns:a16="http://schemas.microsoft.com/office/drawing/2014/main" id="{0385691D-B952-4AA6-9F9D-19CB533E848E}"/>
              </a:ext>
            </a:extLst>
          </p:cNvPr>
          <p:cNvGrpSpPr/>
          <p:nvPr/>
        </p:nvGrpSpPr>
        <p:grpSpPr>
          <a:xfrm>
            <a:off x="2635133" y="922211"/>
            <a:ext cx="2359431" cy="2527570"/>
            <a:chOff x="1111132" y="922211"/>
            <a:chExt cx="2359431" cy="2527570"/>
          </a:xfrm>
        </p:grpSpPr>
        <p:sp>
          <p:nvSpPr>
            <p:cNvPr id="12" name="Google Shape;260;p37">
              <a:extLst>
                <a:ext uri="{FF2B5EF4-FFF2-40B4-BE49-F238E27FC236}">
                  <a16:creationId xmlns:a16="http://schemas.microsoft.com/office/drawing/2014/main" id="{86B5DE68-21B8-410C-BB2F-0A03C39B3C89}"/>
                </a:ext>
              </a:extLst>
            </p:cNvPr>
            <p:cNvSpPr/>
            <p:nvPr/>
          </p:nvSpPr>
          <p:spPr>
            <a:xfrm>
              <a:off x="1111132" y="1260765"/>
              <a:ext cx="2359431" cy="218901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61;p37">
              <a:extLst>
                <a:ext uri="{FF2B5EF4-FFF2-40B4-BE49-F238E27FC236}">
                  <a16:creationId xmlns:a16="http://schemas.microsoft.com/office/drawing/2014/main" id="{75C8A094-CFD2-4F65-9C28-6A4480E7C55D}"/>
                </a:ext>
              </a:extLst>
            </p:cNvPr>
            <p:cNvSpPr/>
            <p:nvPr/>
          </p:nvSpPr>
          <p:spPr>
            <a:xfrm>
              <a:off x="1260764" y="1371600"/>
              <a:ext cx="803564" cy="198531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A,24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B,45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C,23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D,10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E,34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62;p37">
              <a:extLst>
                <a:ext uri="{FF2B5EF4-FFF2-40B4-BE49-F238E27FC236}">
                  <a16:creationId xmlns:a16="http://schemas.microsoft.com/office/drawing/2014/main" id="{5A08560A-2BB2-4D8E-B1B7-DBBC5314ABC8}"/>
                </a:ext>
              </a:extLst>
            </p:cNvPr>
            <p:cNvSpPr txBox="1"/>
            <p:nvPr/>
          </p:nvSpPr>
          <p:spPr>
            <a:xfrm>
              <a:off x="1646610" y="922211"/>
              <a:ext cx="14568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Data Node</a:t>
              </a:r>
              <a:endParaRPr/>
            </a:p>
          </p:txBody>
        </p:sp>
      </p:grpSp>
      <p:grpSp>
        <p:nvGrpSpPr>
          <p:cNvPr id="20" name="Google Shape;263;p37">
            <a:extLst>
              <a:ext uri="{FF2B5EF4-FFF2-40B4-BE49-F238E27FC236}">
                <a16:creationId xmlns:a16="http://schemas.microsoft.com/office/drawing/2014/main" id="{ECD4C075-81BC-48E1-A2D2-84FD681D014B}"/>
              </a:ext>
            </a:extLst>
          </p:cNvPr>
          <p:cNvGrpSpPr/>
          <p:nvPr/>
        </p:nvGrpSpPr>
        <p:grpSpPr>
          <a:xfrm>
            <a:off x="6370351" y="885120"/>
            <a:ext cx="2359431" cy="2564661"/>
            <a:chOff x="4846350" y="885119"/>
            <a:chExt cx="2359431" cy="2564661"/>
          </a:xfrm>
        </p:grpSpPr>
        <p:sp>
          <p:nvSpPr>
            <p:cNvPr id="22" name="Google Shape;264;p37">
              <a:extLst>
                <a:ext uri="{FF2B5EF4-FFF2-40B4-BE49-F238E27FC236}">
                  <a16:creationId xmlns:a16="http://schemas.microsoft.com/office/drawing/2014/main" id="{716EDF38-2616-4B3A-9FED-EE7E71D21447}"/>
                </a:ext>
              </a:extLst>
            </p:cNvPr>
            <p:cNvSpPr/>
            <p:nvPr/>
          </p:nvSpPr>
          <p:spPr>
            <a:xfrm>
              <a:off x="4846350" y="1260765"/>
              <a:ext cx="2359431" cy="218901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65;p37">
              <a:extLst>
                <a:ext uri="{FF2B5EF4-FFF2-40B4-BE49-F238E27FC236}">
                  <a16:creationId xmlns:a16="http://schemas.microsoft.com/office/drawing/2014/main" id="{7C568620-A6FB-46A2-8148-A5D91297AB34}"/>
                </a:ext>
              </a:extLst>
            </p:cNvPr>
            <p:cNvSpPr/>
            <p:nvPr/>
          </p:nvSpPr>
          <p:spPr>
            <a:xfrm>
              <a:off x="4987635" y="1371600"/>
              <a:ext cx="762001" cy="198531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F,56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G,2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H,22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I,40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J,20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66;p37">
              <a:extLst>
                <a:ext uri="{FF2B5EF4-FFF2-40B4-BE49-F238E27FC236}">
                  <a16:creationId xmlns:a16="http://schemas.microsoft.com/office/drawing/2014/main" id="{560197AD-4AD3-4BAB-92CC-FE0F1B6443BC}"/>
                </a:ext>
              </a:extLst>
            </p:cNvPr>
            <p:cNvSpPr txBox="1"/>
            <p:nvPr/>
          </p:nvSpPr>
          <p:spPr>
            <a:xfrm>
              <a:off x="5449325" y="885119"/>
              <a:ext cx="14568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Data Node</a:t>
              </a:r>
              <a:endParaRPr/>
            </a:p>
          </p:txBody>
        </p:sp>
      </p:grpSp>
      <p:grpSp>
        <p:nvGrpSpPr>
          <p:cNvPr id="26" name="Google Shape;267;p37">
            <a:extLst>
              <a:ext uri="{FF2B5EF4-FFF2-40B4-BE49-F238E27FC236}">
                <a16:creationId xmlns:a16="http://schemas.microsoft.com/office/drawing/2014/main" id="{3FC1B310-747C-4199-975B-D1F838307E38}"/>
              </a:ext>
            </a:extLst>
          </p:cNvPr>
          <p:cNvGrpSpPr/>
          <p:nvPr/>
        </p:nvGrpSpPr>
        <p:grpSpPr>
          <a:xfrm>
            <a:off x="3077772" y="3482213"/>
            <a:ext cx="2359431" cy="2602374"/>
            <a:chOff x="1553771" y="3482213"/>
            <a:chExt cx="2359431" cy="2602374"/>
          </a:xfrm>
        </p:grpSpPr>
        <p:sp>
          <p:nvSpPr>
            <p:cNvPr id="27" name="Google Shape;268;p37">
              <a:extLst>
                <a:ext uri="{FF2B5EF4-FFF2-40B4-BE49-F238E27FC236}">
                  <a16:creationId xmlns:a16="http://schemas.microsoft.com/office/drawing/2014/main" id="{8E143246-B211-4A76-A26F-8DECE1377011}"/>
                </a:ext>
              </a:extLst>
            </p:cNvPr>
            <p:cNvSpPr/>
            <p:nvPr/>
          </p:nvSpPr>
          <p:spPr>
            <a:xfrm>
              <a:off x="1553771" y="3780076"/>
              <a:ext cx="2359431" cy="230451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69;p37">
              <a:extLst>
                <a:ext uri="{FF2B5EF4-FFF2-40B4-BE49-F238E27FC236}">
                  <a16:creationId xmlns:a16="http://schemas.microsoft.com/office/drawing/2014/main" id="{0CB6A9D7-5CBD-483F-A2A5-C4BC1103FA7C}"/>
                </a:ext>
              </a:extLst>
            </p:cNvPr>
            <p:cNvSpPr/>
            <p:nvPr/>
          </p:nvSpPr>
          <p:spPr>
            <a:xfrm>
              <a:off x="1662546" y="3939670"/>
              <a:ext cx="902626" cy="198531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K,24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L,-20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M,23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N,10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O,34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270;p37">
              <a:extLst>
                <a:ext uri="{FF2B5EF4-FFF2-40B4-BE49-F238E27FC236}">
                  <a16:creationId xmlns:a16="http://schemas.microsoft.com/office/drawing/2014/main" id="{4E64B716-7008-4848-A2E0-47955BC9995C}"/>
                </a:ext>
              </a:extLst>
            </p:cNvPr>
            <p:cNvSpPr txBox="1"/>
            <p:nvPr/>
          </p:nvSpPr>
          <p:spPr>
            <a:xfrm>
              <a:off x="2206679" y="3482213"/>
              <a:ext cx="14568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Data Node</a:t>
              </a:r>
              <a:endParaRPr/>
            </a:p>
          </p:txBody>
        </p:sp>
      </p:grpSp>
      <p:grpSp>
        <p:nvGrpSpPr>
          <p:cNvPr id="31" name="Google Shape;271;p37">
            <a:extLst>
              <a:ext uri="{FF2B5EF4-FFF2-40B4-BE49-F238E27FC236}">
                <a16:creationId xmlns:a16="http://schemas.microsoft.com/office/drawing/2014/main" id="{6FB52B6D-FA9E-45E3-8C31-D81DD61498D3}"/>
              </a:ext>
            </a:extLst>
          </p:cNvPr>
          <p:cNvGrpSpPr/>
          <p:nvPr/>
        </p:nvGrpSpPr>
        <p:grpSpPr>
          <a:xfrm>
            <a:off x="5821651" y="3473981"/>
            <a:ext cx="2359431" cy="2610607"/>
            <a:chOff x="4297650" y="3473980"/>
            <a:chExt cx="2359431" cy="2610607"/>
          </a:xfrm>
        </p:grpSpPr>
        <p:sp>
          <p:nvSpPr>
            <p:cNvPr id="32" name="Google Shape;272;p37">
              <a:extLst>
                <a:ext uri="{FF2B5EF4-FFF2-40B4-BE49-F238E27FC236}">
                  <a16:creationId xmlns:a16="http://schemas.microsoft.com/office/drawing/2014/main" id="{23A2488E-B2D4-498C-A147-249258679FF2}"/>
                </a:ext>
              </a:extLst>
            </p:cNvPr>
            <p:cNvSpPr/>
            <p:nvPr/>
          </p:nvSpPr>
          <p:spPr>
            <a:xfrm>
              <a:off x="4297650" y="3780077"/>
              <a:ext cx="2359431" cy="23045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273;p37">
              <a:extLst>
                <a:ext uri="{FF2B5EF4-FFF2-40B4-BE49-F238E27FC236}">
                  <a16:creationId xmlns:a16="http://schemas.microsoft.com/office/drawing/2014/main" id="{250E3939-AFC4-42A3-BFC4-FA0918B05EAA}"/>
                </a:ext>
              </a:extLst>
            </p:cNvPr>
            <p:cNvSpPr/>
            <p:nvPr/>
          </p:nvSpPr>
          <p:spPr>
            <a:xfrm>
              <a:off x="4475018" y="3939670"/>
              <a:ext cx="872837" cy="1985319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P,-2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Q,10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R,5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S,0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T,11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274;p37">
              <a:extLst>
                <a:ext uri="{FF2B5EF4-FFF2-40B4-BE49-F238E27FC236}">
                  <a16:creationId xmlns:a16="http://schemas.microsoft.com/office/drawing/2014/main" id="{5FB6F80B-DAA2-4155-9EEE-4A320D96A41E}"/>
                </a:ext>
              </a:extLst>
            </p:cNvPr>
            <p:cNvSpPr txBox="1"/>
            <p:nvPr/>
          </p:nvSpPr>
          <p:spPr>
            <a:xfrm>
              <a:off x="4908694" y="3473980"/>
              <a:ext cx="145680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Data Node</a:t>
              </a:r>
              <a:endParaRPr/>
            </a:p>
          </p:txBody>
        </p:sp>
      </p:grpSp>
      <p:sp>
        <p:nvSpPr>
          <p:cNvPr id="35" name="Google Shape;275;p37">
            <a:extLst>
              <a:ext uri="{FF2B5EF4-FFF2-40B4-BE49-F238E27FC236}">
                <a16:creationId xmlns:a16="http://schemas.microsoft.com/office/drawing/2014/main" id="{F315A449-381B-4663-9A4D-83D0CD97642E}"/>
              </a:ext>
            </a:extLst>
          </p:cNvPr>
          <p:cNvSpPr/>
          <p:nvPr/>
        </p:nvSpPr>
        <p:spPr>
          <a:xfrm>
            <a:off x="3435584" y="1408692"/>
            <a:ext cx="1307176" cy="90992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Mapper</a:t>
            </a:r>
            <a:endParaRPr/>
          </a:p>
        </p:txBody>
      </p:sp>
      <p:sp>
        <p:nvSpPr>
          <p:cNvPr id="36" name="Google Shape;276;p37">
            <a:extLst>
              <a:ext uri="{FF2B5EF4-FFF2-40B4-BE49-F238E27FC236}">
                <a16:creationId xmlns:a16="http://schemas.microsoft.com/office/drawing/2014/main" id="{4D5DABF7-11FD-455D-AB54-3ED51F368016}"/>
              </a:ext>
            </a:extLst>
          </p:cNvPr>
          <p:cNvSpPr/>
          <p:nvPr/>
        </p:nvSpPr>
        <p:spPr>
          <a:xfrm>
            <a:off x="3899014" y="3970219"/>
            <a:ext cx="1307176" cy="90992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Mapper</a:t>
            </a:r>
            <a:endParaRPr/>
          </a:p>
        </p:txBody>
      </p:sp>
      <p:sp>
        <p:nvSpPr>
          <p:cNvPr id="37" name="Google Shape;277;p37">
            <a:extLst>
              <a:ext uri="{FF2B5EF4-FFF2-40B4-BE49-F238E27FC236}">
                <a16:creationId xmlns:a16="http://schemas.microsoft.com/office/drawing/2014/main" id="{42FC2695-5B1A-42C4-BBB1-A387E8C91FCD}"/>
              </a:ext>
            </a:extLst>
          </p:cNvPr>
          <p:cNvSpPr/>
          <p:nvPr/>
        </p:nvSpPr>
        <p:spPr>
          <a:xfrm>
            <a:off x="7154143" y="1371600"/>
            <a:ext cx="1307176" cy="90992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Mapper</a:t>
            </a:r>
            <a:endParaRPr/>
          </a:p>
        </p:txBody>
      </p:sp>
      <p:sp>
        <p:nvSpPr>
          <p:cNvPr id="38" name="Google Shape;278;p37">
            <a:extLst>
              <a:ext uri="{FF2B5EF4-FFF2-40B4-BE49-F238E27FC236}">
                <a16:creationId xmlns:a16="http://schemas.microsoft.com/office/drawing/2014/main" id="{C7585D84-3F74-4435-AEEF-F8D105C83189}"/>
              </a:ext>
            </a:extLst>
          </p:cNvPr>
          <p:cNvSpPr/>
          <p:nvPr/>
        </p:nvSpPr>
        <p:spPr>
          <a:xfrm>
            <a:off x="6733309" y="3939670"/>
            <a:ext cx="1307176" cy="90992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Mapper</a:t>
            </a:r>
            <a:endParaRPr/>
          </a:p>
        </p:txBody>
      </p:sp>
      <p:grpSp>
        <p:nvGrpSpPr>
          <p:cNvPr id="39" name="Google Shape;279;p37">
            <a:extLst>
              <a:ext uri="{FF2B5EF4-FFF2-40B4-BE49-F238E27FC236}">
                <a16:creationId xmlns:a16="http://schemas.microsoft.com/office/drawing/2014/main" id="{29F96C02-7D2B-4665-B33E-487271AF8B3B}"/>
              </a:ext>
            </a:extLst>
          </p:cNvPr>
          <p:cNvGrpSpPr/>
          <p:nvPr/>
        </p:nvGrpSpPr>
        <p:grpSpPr>
          <a:xfrm>
            <a:off x="3883793" y="2364259"/>
            <a:ext cx="865725" cy="372190"/>
            <a:chOff x="2359792" y="2364259"/>
            <a:chExt cx="865725" cy="372190"/>
          </a:xfrm>
        </p:grpSpPr>
        <p:sp>
          <p:nvSpPr>
            <p:cNvPr id="40" name="Google Shape;280;p37">
              <a:extLst>
                <a:ext uri="{FF2B5EF4-FFF2-40B4-BE49-F238E27FC236}">
                  <a16:creationId xmlns:a16="http://schemas.microsoft.com/office/drawing/2014/main" id="{F3D79609-6EFC-45FE-A60E-D5B2BD17F715}"/>
                </a:ext>
              </a:extLst>
            </p:cNvPr>
            <p:cNvSpPr/>
            <p:nvPr/>
          </p:nvSpPr>
          <p:spPr>
            <a:xfrm>
              <a:off x="2359792" y="2475654"/>
              <a:ext cx="865725" cy="26079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98E"/>
                </a:gs>
                <a:gs pos="35000">
                  <a:srgbClr val="FFE1B0"/>
                </a:gs>
                <a:gs pos="100000">
                  <a:srgbClr val="FFF0DF"/>
                </a:gs>
              </a:gsLst>
              <a:lin ang="16200000" scaled="0"/>
            </a:gradFill>
            <a:ln w="9525" cap="flat" cmpd="sng">
              <a:solidFill>
                <a:srgbClr val="D69C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D,10</a:t>
              </a:r>
              <a:endParaRPr/>
            </a:p>
          </p:txBody>
        </p:sp>
        <p:sp>
          <p:nvSpPr>
            <p:cNvPr id="41" name="Google Shape;281;p37">
              <a:extLst>
                <a:ext uri="{FF2B5EF4-FFF2-40B4-BE49-F238E27FC236}">
                  <a16:creationId xmlns:a16="http://schemas.microsoft.com/office/drawing/2014/main" id="{174F1DFA-193C-4A57-AA56-C4EE0ECFDEA7}"/>
                </a:ext>
              </a:extLst>
            </p:cNvPr>
            <p:cNvSpPr/>
            <p:nvPr/>
          </p:nvSpPr>
          <p:spPr>
            <a:xfrm>
              <a:off x="2632687" y="2364259"/>
              <a:ext cx="201597" cy="1191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282;p37">
            <a:extLst>
              <a:ext uri="{FF2B5EF4-FFF2-40B4-BE49-F238E27FC236}">
                <a16:creationId xmlns:a16="http://schemas.microsoft.com/office/drawing/2014/main" id="{C045F6ED-538A-4EBB-8690-B634A2490FBB}"/>
              </a:ext>
            </a:extLst>
          </p:cNvPr>
          <p:cNvGrpSpPr/>
          <p:nvPr/>
        </p:nvGrpSpPr>
        <p:grpSpPr>
          <a:xfrm>
            <a:off x="4367832" y="4938329"/>
            <a:ext cx="865725" cy="367432"/>
            <a:chOff x="2843831" y="4938329"/>
            <a:chExt cx="865725" cy="367432"/>
          </a:xfrm>
        </p:grpSpPr>
        <p:sp>
          <p:nvSpPr>
            <p:cNvPr id="43" name="Google Shape;283;p37">
              <a:extLst>
                <a:ext uri="{FF2B5EF4-FFF2-40B4-BE49-F238E27FC236}">
                  <a16:creationId xmlns:a16="http://schemas.microsoft.com/office/drawing/2014/main" id="{8FC46C7D-83B0-413E-8464-C745686FDDEF}"/>
                </a:ext>
              </a:extLst>
            </p:cNvPr>
            <p:cNvSpPr/>
            <p:nvPr/>
          </p:nvSpPr>
          <p:spPr>
            <a:xfrm>
              <a:off x="2843831" y="5044966"/>
              <a:ext cx="865725" cy="26079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98E"/>
                </a:gs>
                <a:gs pos="35000">
                  <a:srgbClr val="FFE1B0"/>
                </a:gs>
                <a:gs pos="100000">
                  <a:srgbClr val="FFF0DF"/>
                </a:gs>
              </a:gsLst>
              <a:lin ang="16200000" scaled="0"/>
            </a:gradFill>
            <a:ln w="9525" cap="flat" cmpd="sng">
              <a:solidFill>
                <a:srgbClr val="D69C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L,-20</a:t>
              </a:r>
              <a:endParaRPr/>
            </a:p>
          </p:txBody>
        </p:sp>
        <p:sp>
          <p:nvSpPr>
            <p:cNvPr id="44" name="Google Shape;284;p37">
              <a:extLst>
                <a:ext uri="{FF2B5EF4-FFF2-40B4-BE49-F238E27FC236}">
                  <a16:creationId xmlns:a16="http://schemas.microsoft.com/office/drawing/2014/main" id="{CAFD20D2-D9E5-4A5B-9448-1D70340BE010}"/>
                </a:ext>
              </a:extLst>
            </p:cNvPr>
            <p:cNvSpPr/>
            <p:nvPr/>
          </p:nvSpPr>
          <p:spPr>
            <a:xfrm>
              <a:off x="3141732" y="4938329"/>
              <a:ext cx="201597" cy="1191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Google Shape;285;p37">
            <a:extLst>
              <a:ext uri="{FF2B5EF4-FFF2-40B4-BE49-F238E27FC236}">
                <a16:creationId xmlns:a16="http://schemas.microsoft.com/office/drawing/2014/main" id="{4B9D6769-D485-4083-96AD-07A39CBA8DD1}"/>
              </a:ext>
            </a:extLst>
          </p:cNvPr>
          <p:cNvGrpSpPr/>
          <p:nvPr/>
        </p:nvGrpSpPr>
        <p:grpSpPr>
          <a:xfrm>
            <a:off x="7643110" y="2335088"/>
            <a:ext cx="865725" cy="376371"/>
            <a:chOff x="6119109" y="2335087"/>
            <a:chExt cx="865725" cy="376371"/>
          </a:xfrm>
        </p:grpSpPr>
        <p:sp>
          <p:nvSpPr>
            <p:cNvPr id="46" name="Google Shape;286;p37">
              <a:extLst>
                <a:ext uri="{FF2B5EF4-FFF2-40B4-BE49-F238E27FC236}">
                  <a16:creationId xmlns:a16="http://schemas.microsoft.com/office/drawing/2014/main" id="{A26ABB06-2E99-4D85-9BF7-B6CEE60CCD4C}"/>
                </a:ext>
              </a:extLst>
            </p:cNvPr>
            <p:cNvSpPr/>
            <p:nvPr/>
          </p:nvSpPr>
          <p:spPr>
            <a:xfrm>
              <a:off x="6119109" y="2450663"/>
              <a:ext cx="865725" cy="26079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98E"/>
                </a:gs>
                <a:gs pos="35000">
                  <a:srgbClr val="FFE1B0"/>
                </a:gs>
                <a:gs pos="100000">
                  <a:srgbClr val="FFF0DF"/>
                </a:gs>
              </a:gsLst>
              <a:lin ang="16200000" scaled="0"/>
            </a:gradFill>
            <a:ln w="9525" cap="flat" cmpd="sng">
              <a:solidFill>
                <a:srgbClr val="D69C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G,2</a:t>
              </a:r>
              <a:endParaRPr/>
            </a:p>
          </p:txBody>
        </p:sp>
        <p:sp>
          <p:nvSpPr>
            <p:cNvPr id="47" name="Google Shape;287;p37">
              <a:extLst>
                <a:ext uri="{FF2B5EF4-FFF2-40B4-BE49-F238E27FC236}">
                  <a16:creationId xmlns:a16="http://schemas.microsoft.com/office/drawing/2014/main" id="{5034D5A9-A9AE-4EAE-BC2F-4FFE84DC9415}"/>
                </a:ext>
              </a:extLst>
            </p:cNvPr>
            <p:cNvSpPr/>
            <p:nvPr/>
          </p:nvSpPr>
          <p:spPr>
            <a:xfrm>
              <a:off x="6451172" y="2335087"/>
              <a:ext cx="201597" cy="1191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Google Shape;288;p37">
            <a:extLst>
              <a:ext uri="{FF2B5EF4-FFF2-40B4-BE49-F238E27FC236}">
                <a16:creationId xmlns:a16="http://schemas.microsoft.com/office/drawing/2014/main" id="{9435D3FE-A703-4EDB-A4BE-6E032DC1BC5F}"/>
              </a:ext>
            </a:extLst>
          </p:cNvPr>
          <p:cNvGrpSpPr/>
          <p:nvPr/>
        </p:nvGrpSpPr>
        <p:grpSpPr>
          <a:xfrm>
            <a:off x="7233953" y="4903157"/>
            <a:ext cx="865725" cy="390884"/>
            <a:chOff x="5709952" y="4903157"/>
            <a:chExt cx="865725" cy="390884"/>
          </a:xfrm>
        </p:grpSpPr>
        <p:sp>
          <p:nvSpPr>
            <p:cNvPr id="49" name="Google Shape;289;p37">
              <a:extLst>
                <a:ext uri="{FF2B5EF4-FFF2-40B4-BE49-F238E27FC236}">
                  <a16:creationId xmlns:a16="http://schemas.microsoft.com/office/drawing/2014/main" id="{E0ECA5EA-B2F3-4F75-8ABD-E13C8FD29311}"/>
                </a:ext>
              </a:extLst>
            </p:cNvPr>
            <p:cNvSpPr/>
            <p:nvPr/>
          </p:nvSpPr>
          <p:spPr>
            <a:xfrm>
              <a:off x="5709952" y="5033246"/>
              <a:ext cx="865725" cy="26079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98E"/>
                </a:gs>
                <a:gs pos="35000">
                  <a:srgbClr val="FFE1B0"/>
                </a:gs>
                <a:gs pos="100000">
                  <a:srgbClr val="FFF0DF"/>
                </a:gs>
              </a:gsLst>
              <a:lin ang="16200000" scaled="0"/>
            </a:gradFill>
            <a:ln w="9525" cap="flat" cmpd="sng">
              <a:solidFill>
                <a:srgbClr val="D69C3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P,-2</a:t>
              </a:r>
              <a:endParaRPr/>
            </a:p>
          </p:txBody>
        </p:sp>
        <p:sp>
          <p:nvSpPr>
            <p:cNvPr id="50" name="Google Shape;290;p37">
              <a:extLst>
                <a:ext uri="{FF2B5EF4-FFF2-40B4-BE49-F238E27FC236}">
                  <a16:creationId xmlns:a16="http://schemas.microsoft.com/office/drawing/2014/main" id="{83C13BAD-0E5A-49CB-8B79-987106A94384}"/>
                </a:ext>
              </a:extLst>
            </p:cNvPr>
            <p:cNvSpPr/>
            <p:nvPr/>
          </p:nvSpPr>
          <p:spPr>
            <a:xfrm>
              <a:off x="5982822" y="4903157"/>
              <a:ext cx="201597" cy="1191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291;p37">
            <a:extLst>
              <a:ext uri="{FF2B5EF4-FFF2-40B4-BE49-F238E27FC236}">
                <a16:creationId xmlns:a16="http://schemas.microsoft.com/office/drawing/2014/main" id="{DC86B935-4DC6-4331-94C5-BBF1C79C883F}"/>
              </a:ext>
            </a:extLst>
          </p:cNvPr>
          <p:cNvSpPr/>
          <p:nvPr/>
        </p:nvSpPr>
        <p:spPr>
          <a:xfrm>
            <a:off x="7598671" y="2867891"/>
            <a:ext cx="1002012" cy="489028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Reducer</a:t>
            </a:r>
            <a:endParaRPr dirty="0"/>
          </a:p>
        </p:txBody>
      </p:sp>
      <p:grpSp>
        <p:nvGrpSpPr>
          <p:cNvPr id="52" name="Google Shape;292;p37">
            <a:extLst>
              <a:ext uri="{FF2B5EF4-FFF2-40B4-BE49-F238E27FC236}">
                <a16:creationId xmlns:a16="http://schemas.microsoft.com/office/drawing/2014/main" id="{6A0FB070-0845-4570-910D-022DF40CD975}"/>
              </a:ext>
            </a:extLst>
          </p:cNvPr>
          <p:cNvGrpSpPr/>
          <p:nvPr/>
        </p:nvGrpSpPr>
        <p:grpSpPr>
          <a:xfrm>
            <a:off x="4749518" y="2606051"/>
            <a:ext cx="3450957" cy="2587393"/>
            <a:chOff x="3225518" y="2606050"/>
            <a:chExt cx="3450957" cy="2587393"/>
          </a:xfrm>
        </p:grpSpPr>
        <p:sp>
          <p:nvSpPr>
            <p:cNvPr id="53" name="Google Shape;293;p37">
              <a:extLst>
                <a:ext uri="{FF2B5EF4-FFF2-40B4-BE49-F238E27FC236}">
                  <a16:creationId xmlns:a16="http://schemas.microsoft.com/office/drawing/2014/main" id="{A48C10EA-6E49-4625-BFEF-7BFAB8FB9BE4}"/>
                </a:ext>
              </a:extLst>
            </p:cNvPr>
            <p:cNvSpPr/>
            <p:nvPr/>
          </p:nvSpPr>
          <p:spPr>
            <a:xfrm>
              <a:off x="6474878" y="2748711"/>
              <a:ext cx="201597" cy="1191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4" name="Google Shape;294;p37">
              <a:extLst>
                <a:ext uri="{FF2B5EF4-FFF2-40B4-BE49-F238E27FC236}">
                  <a16:creationId xmlns:a16="http://schemas.microsoft.com/office/drawing/2014/main" id="{6CFBFA57-50B2-4DD9-9465-E6986529C0C8}"/>
                </a:ext>
              </a:extLst>
            </p:cNvPr>
            <p:cNvCxnSpPr>
              <a:stCxn id="40" idx="3"/>
              <a:endCxn id="51" idx="1"/>
            </p:cNvCxnSpPr>
            <p:nvPr/>
          </p:nvCxnSpPr>
          <p:spPr>
            <a:xfrm>
              <a:off x="3225518" y="2606050"/>
              <a:ext cx="2849100" cy="5064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5" name="Google Shape;295;p37">
              <a:extLst>
                <a:ext uri="{FF2B5EF4-FFF2-40B4-BE49-F238E27FC236}">
                  <a16:creationId xmlns:a16="http://schemas.microsoft.com/office/drawing/2014/main" id="{76AF9007-285F-4223-8B58-462A1422FDF7}"/>
                </a:ext>
              </a:extLst>
            </p:cNvPr>
            <p:cNvCxnSpPr/>
            <p:nvPr/>
          </p:nvCxnSpPr>
          <p:spPr>
            <a:xfrm rot="10800000" flipH="1">
              <a:off x="3693451" y="3219042"/>
              <a:ext cx="2389467" cy="1974401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56" name="Google Shape;296;p37">
              <a:extLst>
                <a:ext uri="{FF2B5EF4-FFF2-40B4-BE49-F238E27FC236}">
                  <a16:creationId xmlns:a16="http://schemas.microsoft.com/office/drawing/2014/main" id="{36CB7453-7FB1-4E89-8F3C-23F30DCD2E96}"/>
                </a:ext>
              </a:extLst>
            </p:cNvPr>
            <p:cNvCxnSpPr/>
            <p:nvPr/>
          </p:nvCxnSpPr>
          <p:spPr>
            <a:xfrm rot="10800000" flipH="1">
              <a:off x="6365503" y="3356919"/>
              <a:ext cx="93301" cy="165227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grpSp>
        <p:nvGrpSpPr>
          <p:cNvPr id="57" name="Google Shape;297;p37">
            <a:extLst>
              <a:ext uri="{FF2B5EF4-FFF2-40B4-BE49-F238E27FC236}">
                <a16:creationId xmlns:a16="http://schemas.microsoft.com/office/drawing/2014/main" id="{593B3A71-3549-4F58-A9BB-7B0B2FF403DE}"/>
              </a:ext>
            </a:extLst>
          </p:cNvPr>
          <p:cNvGrpSpPr/>
          <p:nvPr/>
        </p:nvGrpSpPr>
        <p:grpSpPr>
          <a:xfrm>
            <a:off x="8600682" y="2859228"/>
            <a:ext cx="1610118" cy="489028"/>
            <a:chOff x="7076682" y="2859228"/>
            <a:chExt cx="1610118" cy="489028"/>
          </a:xfrm>
        </p:grpSpPr>
        <p:sp>
          <p:nvSpPr>
            <p:cNvPr id="58" name="Google Shape;298;p37">
              <a:extLst>
                <a:ext uri="{FF2B5EF4-FFF2-40B4-BE49-F238E27FC236}">
                  <a16:creationId xmlns:a16="http://schemas.microsoft.com/office/drawing/2014/main" id="{211054D0-0B64-41D7-BC70-B476D328B7FA}"/>
                </a:ext>
              </a:extLst>
            </p:cNvPr>
            <p:cNvSpPr/>
            <p:nvPr/>
          </p:nvSpPr>
          <p:spPr>
            <a:xfrm>
              <a:off x="7550727" y="2859228"/>
              <a:ext cx="1136073" cy="489028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L,-20</a:t>
              </a:r>
              <a:endParaRPr/>
            </a:p>
          </p:txBody>
        </p:sp>
        <p:sp>
          <p:nvSpPr>
            <p:cNvPr id="59" name="Google Shape;299;p37">
              <a:extLst>
                <a:ext uri="{FF2B5EF4-FFF2-40B4-BE49-F238E27FC236}">
                  <a16:creationId xmlns:a16="http://schemas.microsoft.com/office/drawing/2014/main" id="{5A063161-9BEE-4877-95E6-C4FFDDAD9EC3}"/>
                </a:ext>
              </a:extLst>
            </p:cNvPr>
            <p:cNvSpPr/>
            <p:nvPr/>
          </p:nvSpPr>
          <p:spPr>
            <a:xfrm>
              <a:off x="7076682" y="3006437"/>
              <a:ext cx="454134" cy="151688"/>
            </a:xfrm>
            <a:prstGeom prst="rightArrow">
              <a:avLst>
                <a:gd name="adj1" fmla="val 50000"/>
                <a:gd name="adj2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42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13" y="93748"/>
            <a:ext cx="10515600" cy="1325563"/>
          </a:xfrm>
        </p:spPr>
        <p:txBody>
          <a:bodyPr/>
          <a:lstStyle/>
          <a:p>
            <a:r>
              <a:rPr lang="en-US" b="1" i="1" dirty="0"/>
              <a:t>Yarn Cluster Manager</a:t>
            </a:r>
          </a:p>
        </p:txBody>
      </p:sp>
      <p:grpSp>
        <p:nvGrpSpPr>
          <p:cNvPr id="53" name="Google Shape;311;p38">
            <a:extLst>
              <a:ext uri="{FF2B5EF4-FFF2-40B4-BE49-F238E27FC236}">
                <a16:creationId xmlns:a16="http://schemas.microsoft.com/office/drawing/2014/main" id="{C102EAB7-F8E3-4D13-BAE9-26A0AE0552B7}"/>
              </a:ext>
            </a:extLst>
          </p:cNvPr>
          <p:cNvGrpSpPr/>
          <p:nvPr/>
        </p:nvGrpSpPr>
        <p:grpSpPr>
          <a:xfrm>
            <a:off x="1835727" y="1130520"/>
            <a:ext cx="2355273" cy="1734455"/>
            <a:chOff x="311726" y="1130519"/>
            <a:chExt cx="2355273" cy="1734455"/>
          </a:xfrm>
        </p:grpSpPr>
        <p:sp>
          <p:nvSpPr>
            <p:cNvPr id="54" name="Google Shape;312;p38">
              <a:extLst>
                <a:ext uri="{FF2B5EF4-FFF2-40B4-BE49-F238E27FC236}">
                  <a16:creationId xmlns:a16="http://schemas.microsoft.com/office/drawing/2014/main" id="{8FDD6F56-E8BD-4BD7-9EDF-421C01644D34}"/>
                </a:ext>
              </a:extLst>
            </p:cNvPr>
            <p:cNvSpPr/>
            <p:nvPr/>
          </p:nvSpPr>
          <p:spPr>
            <a:xfrm>
              <a:off x="311726" y="1130519"/>
              <a:ext cx="2355273" cy="133559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13;p38">
              <a:extLst>
                <a:ext uri="{FF2B5EF4-FFF2-40B4-BE49-F238E27FC236}">
                  <a16:creationId xmlns:a16="http://schemas.microsoft.com/office/drawing/2014/main" id="{47365A39-15E5-487E-9954-7A7214194D8E}"/>
                </a:ext>
              </a:extLst>
            </p:cNvPr>
            <p:cNvSpPr txBox="1"/>
            <p:nvPr/>
          </p:nvSpPr>
          <p:spPr>
            <a:xfrm>
              <a:off x="574963" y="2526420"/>
              <a:ext cx="18149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Client Node</a:t>
              </a:r>
              <a:endParaRPr/>
            </a:p>
          </p:txBody>
        </p:sp>
        <p:sp>
          <p:nvSpPr>
            <p:cNvPr id="56" name="Google Shape;314;p38">
              <a:extLst>
                <a:ext uri="{FF2B5EF4-FFF2-40B4-BE49-F238E27FC236}">
                  <a16:creationId xmlns:a16="http://schemas.microsoft.com/office/drawing/2014/main" id="{B9A65679-C976-41D3-8E16-EE35351009C7}"/>
                </a:ext>
              </a:extLst>
            </p:cNvPr>
            <p:cNvSpPr/>
            <p:nvPr/>
          </p:nvSpPr>
          <p:spPr>
            <a:xfrm>
              <a:off x="457200" y="1316182"/>
              <a:ext cx="2064327" cy="969818"/>
            </a:xfrm>
            <a:prstGeom prst="flowChartAlternateProcess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Client JVM</a:t>
              </a:r>
              <a:endParaRPr/>
            </a:p>
          </p:txBody>
        </p:sp>
      </p:grpSp>
      <p:sp>
        <p:nvSpPr>
          <p:cNvPr id="57" name="Google Shape;315;p38">
            <a:extLst>
              <a:ext uri="{FF2B5EF4-FFF2-40B4-BE49-F238E27FC236}">
                <a16:creationId xmlns:a16="http://schemas.microsoft.com/office/drawing/2014/main" id="{66538345-942E-4A88-A8C8-A7F03BF17854}"/>
              </a:ext>
            </a:extLst>
          </p:cNvPr>
          <p:cNvSpPr/>
          <p:nvPr/>
        </p:nvSpPr>
        <p:spPr>
          <a:xfrm>
            <a:off x="2171700" y="1442788"/>
            <a:ext cx="1669472" cy="540327"/>
          </a:xfrm>
          <a:prstGeom prst="round1Rect">
            <a:avLst>
              <a:gd name="adj" fmla="val 16667"/>
            </a:avLst>
          </a:prstGeom>
          <a:gradFill>
            <a:gsLst>
              <a:gs pos="0">
                <a:srgbClr val="9AC7FF"/>
              </a:gs>
              <a:gs pos="35000">
                <a:srgbClr val="BAD8FE"/>
              </a:gs>
              <a:gs pos="100000">
                <a:srgbClr val="E4EEFF"/>
              </a:gs>
            </a:gsLst>
            <a:lin ang="16200000" scaled="0"/>
          </a:gradFill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Run MapReduce </a:t>
            </a:r>
            <a:endParaRPr/>
          </a:p>
        </p:txBody>
      </p:sp>
      <p:sp>
        <p:nvSpPr>
          <p:cNvPr id="58" name="Google Shape;316;p38">
            <a:extLst>
              <a:ext uri="{FF2B5EF4-FFF2-40B4-BE49-F238E27FC236}">
                <a16:creationId xmlns:a16="http://schemas.microsoft.com/office/drawing/2014/main" id="{E4388C8A-3363-42BD-85DE-AE7EF2AF8487}"/>
              </a:ext>
            </a:extLst>
          </p:cNvPr>
          <p:cNvSpPr/>
          <p:nvPr/>
        </p:nvSpPr>
        <p:spPr>
          <a:xfrm>
            <a:off x="6885710" y="1109012"/>
            <a:ext cx="2050473" cy="1319204"/>
          </a:xfrm>
          <a:prstGeom prst="flowChartAlternateProcess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Resource Manager</a:t>
            </a:r>
            <a:endParaRPr/>
          </a:p>
        </p:txBody>
      </p:sp>
      <p:sp>
        <p:nvSpPr>
          <p:cNvPr id="59" name="Google Shape;317;p38">
            <a:extLst>
              <a:ext uri="{FF2B5EF4-FFF2-40B4-BE49-F238E27FC236}">
                <a16:creationId xmlns:a16="http://schemas.microsoft.com/office/drawing/2014/main" id="{AE6209AC-9054-4589-8AAB-E2AFD0BCB6A7}"/>
              </a:ext>
            </a:extLst>
          </p:cNvPr>
          <p:cNvSpPr/>
          <p:nvPr/>
        </p:nvSpPr>
        <p:spPr>
          <a:xfrm>
            <a:off x="4157053" y="1698859"/>
            <a:ext cx="2694710" cy="853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Google Shape;318;p38">
            <a:extLst>
              <a:ext uri="{FF2B5EF4-FFF2-40B4-BE49-F238E27FC236}">
                <a16:creationId xmlns:a16="http://schemas.microsoft.com/office/drawing/2014/main" id="{1C865DED-B6CA-43FB-BAB7-A8D31A2A3A37}"/>
              </a:ext>
            </a:extLst>
          </p:cNvPr>
          <p:cNvGrpSpPr/>
          <p:nvPr/>
        </p:nvGrpSpPr>
        <p:grpSpPr>
          <a:xfrm>
            <a:off x="4082933" y="2752773"/>
            <a:ext cx="2050473" cy="1750124"/>
            <a:chOff x="2420387" y="2740873"/>
            <a:chExt cx="2050473" cy="1750124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61" name="Google Shape;319;p38">
              <a:extLst>
                <a:ext uri="{FF2B5EF4-FFF2-40B4-BE49-F238E27FC236}">
                  <a16:creationId xmlns:a16="http://schemas.microsoft.com/office/drawing/2014/main" id="{14179F06-C486-482B-9B9C-3659E7BFA1BA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2" name="Google Shape;320;p38">
              <a:extLst>
                <a:ext uri="{FF2B5EF4-FFF2-40B4-BE49-F238E27FC236}">
                  <a16:creationId xmlns:a16="http://schemas.microsoft.com/office/drawing/2014/main" id="{D7DAA201-EF53-497E-89EE-B18756FE0EE8}"/>
                </a:ext>
              </a:extLst>
            </p:cNvPr>
            <p:cNvSpPr/>
            <p:nvPr/>
          </p:nvSpPr>
          <p:spPr>
            <a:xfrm>
              <a:off x="2666999" y="2886112"/>
              <a:ext cx="1630651" cy="466688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63" name="Google Shape;321;p38">
            <a:extLst>
              <a:ext uri="{FF2B5EF4-FFF2-40B4-BE49-F238E27FC236}">
                <a16:creationId xmlns:a16="http://schemas.microsoft.com/office/drawing/2014/main" id="{8AFE8A33-793A-4D8D-B1ED-41EC3C8B18E6}"/>
              </a:ext>
            </a:extLst>
          </p:cNvPr>
          <p:cNvGrpSpPr/>
          <p:nvPr/>
        </p:nvGrpSpPr>
        <p:grpSpPr>
          <a:xfrm>
            <a:off x="7757851" y="2692328"/>
            <a:ext cx="2050473" cy="1750124"/>
            <a:chOff x="2420387" y="2740873"/>
            <a:chExt cx="2050473" cy="1750124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64" name="Google Shape;322;p38">
              <a:extLst>
                <a:ext uri="{FF2B5EF4-FFF2-40B4-BE49-F238E27FC236}">
                  <a16:creationId xmlns:a16="http://schemas.microsoft.com/office/drawing/2014/main" id="{27DFE81F-5118-495B-9D5F-2A4464A368C8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5" name="Google Shape;323;p38">
              <a:extLst>
                <a:ext uri="{FF2B5EF4-FFF2-40B4-BE49-F238E27FC236}">
                  <a16:creationId xmlns:a16="http://schemas.microsoft.com/office/drawing/2014/main" id="{F3672C8B-851F-46E6-881E-5FE8F8DB93CE}"/>
                </a:ext>
              </a:extLst>
            </p:cNvPr>
            <p:cNvSpPr/>
            <p:nvPr/>
          </p:nvSpPr>
          <p:spPr>
            <a:xfrm>
              <a:off x="2666999" y="2886112"/>
              <a:ext cx="1630651" cy="466688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66" name="Google Shape;324;p38">
            <a:extLst>
              <a:ext uri="{FF2B5EF4-FFF2-40B4-BE49-F238E27FC236}">
                <a16:creationId xmlns:a16="http://schemas.microsoft.com/office/drawing/2014/main" id="{B5809CF1-F8E9-4E08-8D5A-5DE14CF90AC1}"/>
              </a:ext>
            </a:extLst>
          </p:cNvPr>
          <p:cNvGrpSpPr/>
          <p:nvPr/>
        </p:nvGrpSpPr>
        <p:grpSpPr>
          <a:xfrm>
            <a:off x="4206933" y="4626713"/>
            <a:ext cx="2050473" cy="1750124"/>
            <a:chOff x="2420387" y="2740873"/>
            <a:chExt cx="2050473" cy="1750124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67" name="Google Shape;325;p38">
              <a:extLst>
                <a:ext uri="{FF2B5EF4-FFF2-40B4-BE49-F238E27FC236}">
                  <a16:creationId xmlns:a16="http://schemas.microsoft.com/office/drawing/2014/main" id="{02071BFC-7832-486C-8CE1-277B72A3A8E0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8" name="Google Shape;326;p38">
              <a:extLst>
                <a:ext uri="{FF2B5EF4-FFF2-40B4-BE49-F238E27FC236}">
                  <a16:creationId xmlns:a16="http://schemas.microsoft.com/office/drawing/2014/main" id="{B73F98D4-181D-42DF-A29D-CD5C8EAD5339}"/>
                </a:ext>
              </a:extLst>
            </p:cNvPr>
            <p:cNvSpPr/>
            <p:nvPr/>
          </p:nvSpPr>
          <p:spPr>
            <a:xfrm>
              <a:off x="2666999" y="2886112"/>
              <a:ext cx="1630651" cy="466688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69" name="Google Shape;327;p38">
            <a:extLst>
              <a:ext uri="{FF2B5EF4-FFF2-40B4-BE49-F238E27FC236}">
                <a16:creationId xmlns:a16="http://schemas.microsoft.com/office/drawing/2014/main" id="{EEA89FAE-EB27-4DAA-AB0D-1404E0766168}"/>
              </a:ext>
            </a:extLst>
          </p:cNvPr>
          <p:cNvGrpSpPr/>
          <p:nvPr/>
        </p:nvGrpSpPr>
        <p:grpSpPr>
          <a:xfrm>
            <a:off x="4329545" y="3364701"/>
            <a:ext cx="1630651" cy="942909"/>
            <a:chOff x="2805544" y="3364700"/>
            <a:chExt cx="1630651" cy="942909"/>
          </a:xfrm>
        </p:grpSpPr>
        <p:sp>
          <p:nvSpPr>
            <p:cNvPr id="70" name="Google Shape;328;p38">
              <a:extLst>
                <a:ext uri="{FF2B5EF4-FFF2-40B4-BE49-F238E27FC236}">
                  <a16:creationId xmlns:a16="http://schemas.microsoft.com/office/drawing/2014/main" id="{6DF16F90-BB76-4D7C-B88F-7B66DF214C75}"/>
                </a:ext>
              </a:extLst>
            </p:cNvPr>
            <p:cNvSpPr/>
            <p:nvPr/>
          </p:nvSpPr>
          <p:spPr>
            <a:xfrm>
              <a:off x="2805544" y="3636021"/>
              <a:ext cx="1630651" cy="67158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Application Master</a:t>
              </a:r>
              <a:endParaRPr/>
            </a:p>
          </p:txBody>
        </p:sp>
        <p:sp>
          <p:nvSpPr>
            <p:cNvPr id="71" name="Google Shape;329;p38">
              <a:extLst>
                <a:ext uri="{FF2B5EF4-FFF2-40B4-BE49-F238E27FC236}">
                  <a16:creationId xmlns:a16="http://schemas.microsoft.com/office/drawing/2014/main" id="{9DCBB028-1724-4D1A-9167-498FD77E1432}"/>
                </a:ext>
              </a:extLst>
            </p:cNvPr>
            <p:cNvSpPr/>
            <p:nvPr/>
          </p:nvSpPr>
          <p:spPr>
            <a:xfrm>
              <a:off x="3477491" y="3364700"/>
              <a:ext cx="143378" cy="26313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" name="Google Shape;330;p38">
            <a:extLst>
              <a:ext uri="{FF2B5EF4-FFF2-40B4-BE49-F238E27FC236}">
                <a16:creationId xmlns:a16="http://schemas.microsoft.com/office/drawing/2014/main" id="{A9B04723-9040-4E03-A641-143136BE9692}"/>
              </a:ext>
            </a:extLst>
          </p:cNvPr>
          <p:cNvGrpSpPr/>
          <p:nvPr/>
        </p:nvGrpSpPr>
        <p:grpSpPr>
          <a:xfrm>
            <a:off x="6497781" y="4674955"/>
            <a:ext cx="2050473" cy="1750124"/>
            <a:chOff x="2420387" y="2740873"/>
            <a:chExt cx="2050473" cy="1750124"/>
          </a:xfr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grpSpPr>
        <p:sp>
          <p:nvSpPr>
            <p:cNvPr id="73" name="Google Shape;331;p38">
              <a:extLst>
                <a:ext uri="{FF2B5EF4-FFF2-40B4-BE49-F238E27FC236}">
                  <a16:creationId xmlns:a16="http://schemas.microsoft.com/office/drawing/2014/main" id="{8A848008-C92F-4404-BFB4-159A6430E896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74" name="Google Shape;332;p38">
              <a:extLst>
                <a:ext uri="{FF2B5EF4-FFF2-40B4-BE49-F238E27FC236}">
                  <a16:creationId xmlns:a16="http://schemas.microsoft.com/office/drawing/2014/main" id="{B8E2DD5E-B4D2-4B25-BED8-C0B8C653DCEC}"/>
                </a:ext>
              </a:extLst>
            </p:cNvPr>
            <p:cNvSpPr/>
            <p:nvPr/>
          </p:nvSpPr>
          <p:spPr>
            <a:xfrm>
              <a:off x="2666999" y="2886112"/>
              <a:ext cx="1630651" cy="466688"/>
            </a:xfrm>
            <a:prstGeom prst="flowChartAlternateProcess">
              <a:avLst/>
            </a:prstGeom>
            <a:ln>
              <a:noFill/>
              <a:headEnd type="none" w="sm" len="sm"/>
              <a:tailEnd type="none" w="sm" len="sm"/>
            </a:ln>
            <a:effectLst/>
            <a:sp3d>
              <a:bevelT w="139700" h="139700"/>
            </a:sp3d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75" name="Google Shape;333;p38">
            <a:extLst>
              <a:ext uri="{FF2B5EF4-FFF2-40B4-BE49-F238E27FC236}">
                <a16:creationId xmlns:a16="http://schemas.microsoft.com/office/drawing/2014/main" id="{D2762630-49E2-4BAA-AB8F-0399E7BDB068}"/>
              </a:ext>
            </a:extLst>
          </p:cNvPr>
          <p:cNvGrpSpPr/>
          <p:nvPr/>
        </p:nvGrpSpPr>
        <p:grpSpPr>
          <a:xfrm>
            <a:off x="8104909" y="3304255"/>
            <a:ext cx="1530204" cy="1003354"/>
            <a:chOff x="6580909" y="3304255"/>
            <a:chExt cx="1530204" cy="1003354"/>
          </a:xfrm>
        </p:grpSpPr>
        <p:sp>
          <p:nvSpPr>
            <p:cNvPr id="76" name="Google Shape;334;p38">
              <a:extLst>
                <a:ext uri="{FF2B5EF4-FFF2-40B4-BE49-F238E27FC236}">
                  <a16:creationId xmlns:a16="http://schemas.microsoft.com/office/drawing/2014/main" id="{5075EB57-66EA-4776-B6ED-8D9C30080E62}"/>
                </a:ext>
              </a:extLst>
            </p:cNvPr>
            <p:cNvSpPr/>
            <p:nvPr/>
          </p:nvSpPr>
          <p:spPr>
            <a:xfrm>
              <a:off x="6580909" y="3496267"/>
              <a:ext cx="1530204" cy="811342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Task JVM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 Map/Reduce Task</a:t>
              </a:r>
              <a:endParaRPr dirty="0"/>
            </a:p>
          </p:txBody>
        </p:sp>
        <p:sp>
          <p:nvSpPr>
            <p:cNvPr id="77" name="Google Shape;335;p38">
              <a:extLst>
                <a:ext uri="{FF2B5EF4-FFF2-40B4-BE49-F238E27FC236}">
                  <a16:creationId xmlns:a16="http://schemas.microsoft.com/office/drawing/2014/main" id="{8587E8D6-E4CF-4B50-90CD-11F2EC6EC096}"/>
                </a:ext>
              </a:extLst>
            </p:cNvPr>
            <p:cNvSpPr/>
            <p:nvPr/>
          </p:nvSpPr>
          <p:spPr>
            <a:xfrm>
              <a:off x="7259086" y="3304255"/>
              <a:ext cx="153096" cy="19201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" name="Google Shape;336;p38">
            <a:extLst>
              <a:ext uri="{FF2B5EF4-FFF2-40B4-BE49-F238E27FC236}">
                <a16:creationId xmlns:a16="http://schemas.microsoft.com/office/drawing/2014/main" id="{303D61A0-081F-4C58-9CCC-0B1D09C42DEE}"/>
              </a:ext>
            </a:extLst>
          </p:cNvPr>
          <p:cNvGrpSpPr/>
          <p:nvPr/>
        </p:nvGrpSpPr>
        <p:grpSpPr>
          <a:xfrm>
            <a:off x="6809509" y="5317515"/>
            <a:ext cx="1565534" cy="1003354"/>
            <a:chOff x="5285509" y="5317515"/>
            <a:chExt cx="1565534" cy="1003354"/>
          </a:xfrm>
        </p:grpSpPr>
        <p:sp>
          <p:nvSpPr>
            <p:cNvPr id="79" name="Google Shape;337;p38">
              <a:extLst>
                <a:ext uri="{FF2B5EF4-FFF2-40B4-BE49-F238E27FC236}">
                  <a16:creationId xmlns:a16="http://schemas.microsoft.com/office/drawing/2014/main" id="{65A568E7-C3A8-4B65-8152-7F6DE561174F}"/>
                </a:ext>
              </a:extLst>
            </p:cNvPr>
            <p:cNvSpPr/>
            <p:nvPr/>
          </p:nvSpPr>
          <p:spPr>
            <a:xfrm>
              <a:off x="5285509" y="5509527"/>
              <a:ext cx="1565534" cy="811342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4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Task JVM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Map/Reduce Task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338;p38">
              <a:extLst>
                <a:ext uri="{FF2B5EF4-FFF2-40B4-BE49-F238E27FC236}">
                  <a16:creationId xmlns:a16="http://schemas.microsoft.com/office/drawing/2014/main" id="{47AF6F40-D980-4087-AD77-5B4499171429}"/>
                </a:ext>
              </a:extLst>
            </p:cNvPr>
            <p:cNvSpPr/>
            <p:nvPr/>
          </p:nvSpPr>
          <p:spPr>
            <a:xfrm>
              <a:off x="5922468" y="5317515"/>
              <a:ext cx="153096" cy="19201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339;p38">
            <a:extLst>
              <a:ext uri="{FF2B5EF4-FFF2-40B4-BE49-F238E27FC236}">
                <a16:creationId xmlns:a16="http://schemas.microsoft.com/office/drawing/2014/main" id="{A484F8B1-3812-4CF8-9860-AA71D487076A}"/>
              </a:ext>
            </a:extLst>
          </p:cNvPr>
          <p:cNvGrpSpPr/>
          <p:nvPr/>
        </p:nvGrpSpPr>
        <p:grpSpPr>
          <a:xfrm>
            <a:off x="5960196" y="2888440"/>
            <a:ext cx="2044200" cy="2073781"/>
            <a:chOff x="4436195" y="2888439"/>
            <a:chExt cx="2044200" cy="2073781"/>
          </a:xfrm>
        </p:grpSpPr>
        <p:sp>
          <p:nvSpPr>
            <p:cNvPr id="82" name="Google Shape;340;p38">
              <a:extLst>
                <a:ext uri="{FF2B5EF4-FFF2-40B4-BE49-F238E27FC236}">
                  <a16:creationId xmlns:a16="http://schemas.microsoft.com/office/drawing/2014/main" id="{DD4092E3-7CD9-4FFF-96F1-22CCFD85EE22}"/>
                </a:ext>
              </a:extLst>
            </p:cNvPr>
            <p:cNvSpPr txBox="1"/>
            <p:nvPr/>
          </p:nvSpPr>
          <p:spPr>
            <a:xfrm rot="-1505987">
              <a:off x="4723687" y="3210812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Container</a:t>
              </a:r>
              <a:endParaRPr/>
            </a:p>
          </p:txBody>
        </p:sp>
        <p:cxnSp>
          <p:nvCxnSpPr>
            <p:cNvPr id="83" name="Google Shape;341;p38">
              <a:extLst>
                <a:ext uri="{FF2B5EF4-FFF2-40B4-BE49-F238E27FC236}">
                  <a16:creationId xmlns:a16="http://schemas.microsoft.com/office/drawing/2014/main" id="{DE70BAE4-2CA5-483A-AB03-664FF91C29D6}"/>
                </a:ext>
              </a:extLst>
            </p:cNvPr>
            <p:cNvCxnSpPr>
              <a:stCxn id="70" idx="3"/>
            </p:cNvCxnSpPr>
            <p:nvPr/>
          </p:nvCxnSpPr>
          <p:spPr>
            <a:xfrm rot="10800000" flipH="1">
              <a:off x="4436195" y="3131215"/>
              <a:ext cx="2044200" cy="840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84" name="Google Shape;342;p38">
              <a:extLst>
                <a:ext uri="{FF2B5EF4-FFF2-40B4-BE49-F238E27FC236}">
                  <a16:creationId xmlns:a16="http://schemas.microsoft.com/office/drawing/2014/main" id="{A01F678D-C100-40CE-ACDA-AB02F43A0F42}"/>
                </a:ext>
              </a:extLst>
            </p:cNvPr>
            <p:cNvCxnSpPr/>
            <p:nvPr/>
          </p:nvCxnSpPr>
          <p:spPr>
            <a:xfrm>
              <a:off x="4462532" y="4100945"/>
              <a:ext cx="1048103" cy="6886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5" name="Google Shape;343;p38">
              <a:extLst>
                <a:ext uri="{FF2B5EF4-FFF2-40B4-BE49-F238E27FC236}">
                  <a16:creationId xmlns:a16="http://schemas.microsoft.com/office/drawing/2014/main" id="{011BE4AD-8586-4DBB-BF70-E68DA5B31218}"/>
                </a:ext>
              </a:extLst>
            </p:cNvPr>
            <p:cNvSpPr txBox="1"/>
            <p:nvPr/>
          </p:nvSpPr>
          <p:spPr>
            <a:xfrm rot="2059316">
              <a:off x="4397651" y="4233423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Container</a:t>
              </a:r>
              <a:endParaRPr/>
            </a:p>
          </p:txBody>
        </p:sp>
      </p:grpSp>
      <p:grpSp>
        <p:nvGrpSpPr>
          <p:cNvPr id="86" name="Google Shape;344;p38">
            <a:extLst>
              <a:ext uri="{FF2B5EF4-FFF2-40B4-BE49-F238E27FC236}">
                <a16:creationId xmlns:a16="http://schemas.microsoft.com/office/drawing/2014/main" id="{8AD031AF-6B52-4BBB-9973-D82591BCACE8}"/>
              </a:ext>
            </a:extLst>
          </p:cNvPr>
          <p:cNvGrpSpPr/>
          <p:nvPr/>
        </p:nvGrpSpPr>
        <p:grpSpPr>
          <a:xfrm>
            <a:off x="5433750" y="1774140"/>
            <a:ext cx="1508717" cy="1105705"/>
            <a:chOff x="3932971" y="1800323"/>
            <a:chExt cx="1508717" cy="1105705"/>
          </a:xfrm>
        </p:grpSpPr>
        <p:cxnSp>
          <p:nvCxnSpPr>
            <p:cNvPr id="87" name="Google Shape;345;p38">
              <a:extLst>
                <a:ext uri="{FF2B5EF4-FFF2-40B4-BE49-F238E27FC236}">
                  <a16:creationId xmlns:a16="http://schemas.microsoft.com/office/drawing/2014/main" id="{19AF2FEC-003D-4175-A13E-B6C403154C5C}"/>
                </a:ext>
              </a:extLst>
            </p:cNvPr>
            <p:cNvCxnSpPr/>
            <p:nvPr/>
          </p:nvCxnSpPr>
          <p:spPr>
            <a:xfrm flipH="1">
              <a:off x="4014354" y="2133600"/>
              <a:ext cx="1345953" cy="76441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88" name="Google Shape;346;p38">
              <a:extLst>
                <a:ext uri="{FF2B5EF4-FFF2-40B4-BE49-F238E27FC236}">
                  <a16:creationId xmlns:a16="http://schemas.microsoft.com/office/drawing/2014/main" id="{E7E581BA-31B6-46FE-A782-9695DD9D4C3B}"/>
                </a:ext>
              </a:extLst>
            </p:cNvPr>
            <p:cNvSpPr txBox="1"/>
            <p:nvPr/>
          </p:nvSpPr>
          <p:spPr>
            <a:xfrm rot="-1928575">
              <a:off x="3893110" y="2199287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App Master</a:t>
              </a:r>
              <a:endParaRPr/>
            </a:p>
          </p:txBody>
        </p:sp>
      </p:grpSp>
      <p:grpSp>
        <p:nvGrpSpPr>
          <p:cNvPr id="89" name="Google Shape;347;p38">
            <a:extLst>
              <a:ext uri="{FF2B5EF4-FFF2-40B4-BE49-F238E27FC236}">
                <a16:creationId xmlns:a16="http://schemas.microsoft.com/office/drawing/2014/main" id="{41CC81FA-E01C-4B4F-BB3B-D3C082059348}"/>
              </a:ext>
            </a:extLst>
          </p:cNvPr>
          <p:cNvGrpSpPr/>
          <p:nvPr/>
        </p:nvGrpSpPr>
        <p:grpSpPr>
          <a:xfrm>
            <a:off x="5967083" y="2137225"/>
            <a:ext cx="1478432" cy="1634883"/>
            <a:chOff x="4443083" y="2137224"/>
            <a:chExt cx="1478432" cy="1634883"/>
          </a:xfrm>
        </p:grpSpPr>
        <p:cxnSp>
          <p:nvCxnSpPr>
            <p:cNvPr id="90" name="Google Shape;348;p38">
              <a:extLst>
                <a:ext uri="{FF2B5EF4-FFF2-40B4-BE49-F238E27FC236}">
                  <a16:creationId xmlns:a16="http://schemas.microsoft.com/office/drawing/2014/main" id="{8515C3EF-9F14-436D-B03D-96CECC20F6CB}"/>
                </a:ext>
              </a:extLst>
            </p:cNvPr>
            <p:cNvCxnSpPr/>
            <p:nvPr/>
          </p:nvCxnSpPr>
          <p:spPr>
            <a:xfrm rot="10800000" flipH="1">
              <a:off x="4462532" y="2428216"/>
              <a:ext cx="1424278" cy="1343891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91" name="Google Shape;349;p38">
              <a:extLst>
                <a:ext uri="{FF2B5EF4-FFF2-40B4-BE49-F238E27FC236}">
                  <a16:creationId xmlns:a16="http://schemas.microsoft.com/office/drawing/2014/main" id="{DF566142-8E35-4F3F-9AAE-F1E965B86EF0}"/>
                </a:ext>
              </a:extLst>
            </p:cNvPr>
            <p:cNvSpPr txBox="1"/>
            <p:nvPr/>
          </p:nvSpPr>
          <p:spPr>
            <a:xfrm rot="-2677516">
              <a:off x="4295549" y="2715773"/>
              <a:ext cx="17735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Allocate resources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338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Yarn Cluster Manager with HDFS</a:t>
            </a:r>
          </a:p>
        </p:txBody>
      </p:sp>
      <p:grpSp>
        <p:nvGrpSpPr>
          <p:cNvPr id="11" name="Google Shape;361;p39">
            <a:extLst>
              <a:ext uri="{FF2B5EF4-FFF2-40B4-BE49-F238E27FC236}">
                <a16:creationId xmlns:a16="http://schemas.microsoft.com/office/drawing/2014/main" id="{58C7750E-DEE5-4C6E-8F2B-5517A74C5632}"/>
              </a:ext>
            </a:extLst>
          </p:cNvPr>
          <p:cNvGrpSpPr/>
          <p:nvPr/>
        </p:nvGrpSpPr>
        <p:grpSpPr>
          <a:xfrm>
            <a:off x="1835727" y="1130520"/>
            <a:ext cx="2355273" cy="1734455"/>
            <a:chOff x="311726" y="1130519"/>
            <a:chExt cx="2355273" cy="1734455"/>
          </a:xfrm>
        </p:grpSpPr>
        <p:sp>
          <p:nvSpPr>
            <p:cNvPr id="12" name="Google Shape;362;p39">
              <a:extLst>
                <a:ext uri="{FF2B5EF4-FFF2-40B4-BE49-F238E27FC236}">
                  <a16:creationId xmlns:a16="http://schemas.microsoft.com/office/drawing/2014/main" id="{3E4E7EC0-2A8C-4AF3-8AAA-053F727A81CE}"/>
                </a:ext>
              </a:extLst>
            </p:cNvPr>
            <p:cNvSpPr/>
            <p:nvPr/>
          </p:nvSpPr>
          <p:spPr>
            <a:xfrm>
              <a:off x="311726" y="1130519"/>
              <a:ext cx="2355273" cy="133559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63;p39">
              <a:extLst>
                <a:ext uri="{FF2B5EF4-FFF2-40B4-BE49-F238E27FC236}">
                  <a16:creationId xmlns:a16="http://schemas.microsoft.com/office/drawing/2014/main" id="{DF906F99-D3F5-467D-8099-03D7BF56DAF1}"/>
                </a:ext>
              </a:extLst>
            </p:cNvPr>
            <p:cNvSpPr txBox="1"/>
            <p:nvPr/>
          </p:nvSpPr>
          <p:spPr>
            <a:xfrm>
              <a:off x="574963" y="2526420"/>
              <a:ext cx="18149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Client Node</a:t>
              </a:r>
              <a:endParaRPr/>
            </a:p>
          </p:txBody>
        </p:sp>
        <p:sp>
          <p:nvSpPr>
            <p:cNvPr id="18" name="Google Shape;364;p39">
              <a:extLst>
                <a:ext uri="{FF2B5EF4-FFF2-40B4-BE49-F238E27FC236}">
                  <a16:creationId xmlns:a16="http://schemas.microsoft.com/office/drawing/2014/main" id="{8B17AAA3-BF2B-456A-A578-6CAF15192A6F}"/>
                </a:ext>
              </a:extLst>
            </p:cNvPr>
            <p:cNvSpPr/>
            <p:nvPr/>
          </p:nvSpPr>
          <p:spPr>
            <a:xfrm>
              <a:off x="457200" y="1316182"/>
              <a:ext cx="2064327" cy="969818"/>
            </a:xfrm>
            <a:prstGeom prst="flowChartAlternateProcess">
              <a:avLst/>
            </a:prstGeom>
            <a:solidFill>
              <a:schemeClr val="lt1"/>
            </a:solidFill>
            <a:ln w="254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Client JVM</a:t>
              </a:r>
              <a:endParaRPr/>
            </a:p>
          </p:txBody>
        </p:sp>
      </p:grpSp>
      <p:sp>
        <p:nvSpPr>
          <p:cNvPr id="20" name="Google Shape;365;p39">
            <a:extLst>
              <a:ext uri="{FF2B5EF4-FFF2-40B4-BE49-F238E27FC236}">
                <a16:creationId xmlns:a16="http://schemas.microsoft.com/office/drawing/2014/main" id="{412E804C-42A8-4A37-96BB-FA75B4604479}"/>
              </a:ext>
            </a:extLst>
          </p:cNvPr>
          <p:cNvSpPr/>
          <p:nvPr/>
        </p:nvSpPr>
        <p:spPr>
          <a:xfrm>
            <a:off x="2171700" y="1442788"/>
            <a:ext cx="1669472" cy="540327"/>
          </a:xfrm>
          <a:prstGeom prst="round1Rect">
            <a:avLst>
              <a:gd name="adj" fmla="val 16667"/>
            </a:avLst>
          </a:prstGeom>
          <a:gradFill>
            <a:gsLst>
              <a:gs pos="0">
                <a:srgbClr val="9AC7FF"/>
              </a:gs>
              <a:gs pos="35000">
                <a:srgbClr val="BAD8FE"/>
              </a:gs>
              <a:gs pos="100000">
                <a:srgbClr val="E4EEFF"/>
              </a:gs>
            </a:gsLst>
            <a:lin ang="16200000" scaled="0"/>
          </a:gradFill>
          <a:ln w="9525" cap="flat" cmpd="sng">
            <a:solidFill>
              <a:srgbClr val="347EB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Run MapReduce </a:t>
            </a:r>
            <a:endParaRPr/>
          </a:p>
        </p:txBody>
      </p:sp>
      <p:sp>
        <p:nvSpPr>
          <p:cNvPr id="22" name="Google Shape;366;p39">
            <a:extLst>
              <a:ext uri="{FF2B5EF4-FFF2-40B4-BE49-F238E27FC236}">
                <a16:creationId xmlns:a16="http://schemas.microsoft.com/office/drawing/2014/main" id="{32B202A9-E8F7-4309-B10D-F92745EA2FDD}"/>
              </a:ext>
            </a:extLst>
          </p:cNvPr>
          <p:cNvSpPr/>
          <p:nvPr/>
        </p:nvSpPr>
        <p:spPr>
          <a:xfrm>
            <a:off x="4157053" y="1698859"/>
            <a:ext cx="2877584" cy="727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Google Shape;367;p39">
            <a:extLst>
              <a:ext uri="{FF2B5EF4-FFF2-40B4-BE49-F238E27FC236}">
                <a16:creationId xmlns:a16="http://schemas.microsoft.com/office/drawing/2014/main" id="{D107E5D2-D2F4-4A1A-8683-44681FEE0CA9}"/>
              </a:ext>
            </a:extLst>
          </p:cNvPr>
          <p:cNvGrpSpPr/>
          <p:nvPr/>
        </p:nvGrpSpPr>
        <p:grpSpPr>
          <a:xfrm>
            <a:off x="2579096" y="2808609"/>
            <a:ext cx="3498274" cy="1750124"/>
            <a:chOff x="2420387" y="2740873"/>
            <a:chExt cx="2050473" cy="1750124"/>
          </a:xfrm>
        </p:grpSpPr>
        <p:sp>
          <p:nvSpPr>
            <p:cNvPr id="24" name="Google Shape;368;p39">
              <a:extLst>
                <a:ext uri="{FF2B5EF4-FFF2-40B4-BE49-F238E27FC236}">
                  <a16:creationId xmlns:a16="http://schemas.microsoft.com/office/drawing/2014/main" id="{54F0458A-A339-4C6F-974D-4FEF76390BB5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6" name="Google Shape;369;p39">
              <a:extLst>
                <a:ext uri="{FF2B5EF4-FFF2-40B4-BE49-F238E27FC236}">
                  <a16:creationId xmlns:a16="http://schemas.microsoft.com/office/drawing/2014/main" id="{B047C31C-A971-47CC-860D-3927BC2F2951}"/>
                </a:ext>
              </a:extLst>
            </p:cNvPr>
            <p:cNvSpPr/>
            <p:nvPr/>
          </p:nvSpPr>
          <p:spPr>
            <a:xfrm>
              <a:off x="2666999" y="2886112"/>
              <a:ext cx="612157" cy="466688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Data Nodes</a:t>
              </a:r>
              <a:endParaRPr sz="14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27" name="Google Shape;370;p39">
            <a:extLst>
              <a:ext uri="{FF2B5EF4-FFF2-40B4-BE49-F238E27FC236}">
                <a16:creationId xmlns:a16="http://schemas.microsoft.com/office/drawing/2014/main" id="{F339415F-C18A-4223-9B7F-16E5A53E4130}"/>
              </a:ext>
            </a:extLst>
          </p:cNvPr>
          <p:cNvGrpSpPr/>
          <p:nvPr/>
        </p:nvGrpSpPr>
        <p:grpSpPr>
          <a:xfrm>
            <a:off x="7757851" y="2692328"/>
            <a:ext cx="3990804" cy="1750124"/>
            <a:chOff x="2420387" y="2740873"/>
            <a:chExt cx="2050473" cy="1750124"/>
          </a:xfrm>
        </p:grpSpPr>
        <p:sp>
          <p:nvSpPr>
            <p:cNvPr id="29" name="Google Shape;371;p39">
              <a:extLst>
                <a:ext uri="{FF2B5EF4-FFF2-40B4-BE49-F238E27FC236}">
                  <a16:creationId xmlns:a16="http://schemas.microsoft.com/office/drawing/2014/main" id="{25C91CC4-0CD1-4AB9-A9A0-5B7E0178C817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0" name="Google Shape;372;p39">
              <a:extLst>
                <a:ext uri="{FF2B5EF4-FFF2-40B4-BE49-F238E27FC236}">
                  <a16:creationId xmlns:a16="http://schemas.microsoft.com/office/drawing/2014/main" id="{9DA46D81-1A41-49A7-9510-16C0DB28D17F}"/>
                </a:ext>
              </a:extLst>
            </p:cNvPr>
            <p:cNvSpPr/>
            <p:nvPr/>
          </p:nvSpPr>
          <p:spPr>
            <a:xfrm>
              <a:off x="2666999" y="2834895"/>
              <a:ext cx="559542" cy="517905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 dirty="0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 dirty="0"/>
            </a:p>
          </p:txBody>
        </p:sp>
      </p:grpSp>
      <p:grpSp>
        <p:nvGrpSpPr>
          <p:cNvPr id="31" name="Google Shape;373;p39">
            <a:extLst>
              <a:ext uri="{FF2B5EF4-FFF2-40B4-BE49-F238E27FC236}">
                <a16:creationId xmlns:a16="http://schemas.microsoft.com/office/drawing/2014/main" id="{CF241BF9-8414-4582-891B-D4CCA4737F22}"/>
              </a:ext>
            </a:extLst>
          </p:cNvPr>
          <p:cNvGrpSpPr/>
          <p:nvPr/>
        </p:nvGrpSpPr>
        <p:grpSpPr>
          <a:xfrm>
            <a:off x="2930236" y="4675184"/>
            <a:ext cx="3311237" cy="1750124"/>
            <a:chOff x="2420387" y="2740873"/>
            <a:chExt cx="2050473" cy="1750124"/>
          </a:xfrm>
        </p:grpSpPr>
        <p:sp>
          <p:nvSpPr>
            <p:cNvPr id="32" name="Google Shape;374;p39">
              <a:extLst>
                <a:ext uri="{FF2B5EF4-FFF2-40B4-BE49-F238E27FC236}">
                  <a16:creationId xmlns:a16="http://schemas.microsoft.com/office/drawing/2014/main" id="{4EA42DA8-37F8-4AD9-910E-B0280EF71F91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3" name="Google Shape;375;p39">
              <a:extLst>
                <a:ext uri="{FF2B5EF4-FFF2-40B4-BE49-F238E27FC236}">
                  <a16:creationId xmlns:a16="http://schemas.microsoft.com/office/drawing/2014/main" id="{1A82DE5A-5329-4474-8C1C-9B888E0037A0}"/>
                </a:ext>
              </a:extLst>
            </p:cNvPr>
            <p:cNvSpPr/>
            <p:nvPr/>
          </p:nvSpPr>
          <p:spPr>
            <a:xfrm>
              <a:off x="3566868" y="2926827"/>
              <a:ext cx="619906" cy="497092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34" name="Google Shape;376;p39">
            <a:extLst>
              <a:ext uri="{FF2B5EF4-FFF2-40B4-BE49-F238E27FC236}">
                <a16:creationId xmlns:a16="http://schemas.microsoft.com/office/drawing/2014/main" id="{EB1081F7-F3A7-4929-BA3D-8D15064D4B74}"/>
              </a:ext>
            </a:extLst>
          </p:cNvPr>
          <p:cNvGrpSpPr/>
          <p:nvPr/>
        </p:nvGrpSpPr>
        <p:grpSpPr>
          <a:xfrm>
            <a:off x="4329545" y="3364701"/>
            <a:ext cx="1630651" cy="942909"/>
            <a:chOff x="2805544" y="3364700"/>
            <a:chExt cx="1630651" cy="942909"/>
          </a:xfrm>
        </p:grpSpPr>
        <p:sp>
          <p:nvSpPr>
            <p:cNvPr id="35" name="Google Shape;377;p39">
              <a:extLst>
                <a:ext uri="{FF2B5EF4-FFF2-40B4-BE49-F238E27FC236}">
                  <a16:creationId xmlns:a16="http://schemas.microsoft.com/office/drawing/2014/main" id="{56CABA33-A705-4629-A1DB-E81865F83A89}"/>
                </a:ext>
              </a:extLst>
            </p:cNvPr>
            <p:cNvSpPr/>
            <p:nvPr/>
          </p:nvSpPr>
          <p:spPr>
            <a:xfrm>
              <a:off x="2805544" y="3636021"/>
              <a:ext cx="1630651" cy="671588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Application Master</a:t>
              </a:r>
              <a:endParaRPr/>
            </a:p>
          </p:txBody>
        </p:sp>
        <p:sp>
          <p:nvSpPr>
            <p:cNvPr id="36" name="Google Shape;378;p39">
              <a:extLst>
                <a:ext uri="{FF2B5EF4-FFF2-40B4-BE49-F238E27FC236}">
                  <a16:creationId xmlns:a16="http://schemas.microsoft.com/office/drawing/2014/main" id="{18CC4400-BE11-468F-A32C-81129FE32E1A}"/>
                </a:ext>
              </a:extLst>
            </p:cNvPr>
            <p:cNvSpPr/>
            <p:nvPr/>
          </p:nvSpPr>
          <p:spPr>
            <a:xfrm>
              <a:off x="3477491" y="3364700"/>
              <a:ext cx="143378" cy="263135"/>
            </a:xfrm>
            <a:prstGeom prst="downArrow">
              <a:avLst>
                <a:gd name="adj1" fmla="val 50000"/>
                <a:gd name="adj2" fmla="val 50000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9;p39">
            <a:extLst>
              <a:ext uri="{FF2B5EF4-FFF2-40B4-BE49-F238E27FC236}">
                <a16:creationId xmlns:a16="http://schemas.microsoft.com/office/drawing/2014/main" id="{8FF5DCB9-2800-48E0-800D-E67F399B2F29}"/>
              </a:ext>
            </a:extLst>
          </p:cNvPr>
          <p:cNvGrpSpPr/>
          <p:nvPr/>
        </p:nvGrpSpPr>
        <p:grpSpPr>
          <a:xfrm>
            <a:off x="6497781" y="4674955"/>
            <a:ext cx="3810001" cy="1750124"/>
            <a:chOff x="2420387" y="2740873"/>
            <a:chExt cx="2050473" cy="1750124"/>
          </a:xfrm>
        </p:grpSpPr>
        <p:sp>
          <p:nvSpPr>
            <p:cNvPr id="38" name="Google Shape;380;p39">
              <a:extLst>
                <a:ext uri="{FF2B5EF4-FFF2-40B4-BE49-F238E27FC236}">
                  <a16:creationId xmlns:a16="http://schemas.microsoft.com/office/drawing/2014/main" id="{0D3103AB-33BA-4722-B2FE-6361862737AE}"/>
                </a:ext>
              </a:extLst>
            </p:cNvPr>
            <p:cNvSpPr/>
            <p:nvPr/>
          </p:nvSpPr>
          <p:spPr>
            <a:xfrm>
              <a:off x="2420387" y="2740873"/>
              <a:ext cx="2050473" cy="1750124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9" name="Google Shape;381;p39">
              <a:extLst>
                <a:ext uri="{FF2B5EF4-FFF2-40B4-BE49-F238E27FC236}">
                  <a16:creationId xmlns:a16="http://schemas.microsoft.com/office/drawing/2014/main" id="{22546FE5-BFD2-469D-ACC1-4F8CEEB1F436}"/>
                </a:ext>
              </a:extLst>
            </p:cNvPr>
            <p:cNvSpPr/>
            <p:nvPr/>
          </p:nvSpPr>
          <p:spPr>
            <a:xfrm>
              <a:off x="2666999" y="2886112"/>
              <a:ext cx="689849" cy="466688"/>
            </a:xfrm>
            <a:prstGeom prst="flowChartAlternateProcess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Node Manager</a:t>
              </a:r>
              <a:endParaRPr/>
            </a:p>
          </p:txBody>
        </p:sp>
      </p:grpSp>
      <p:grpSp>
        <p:nvGrpSpPr>
          <p:cNvPr id="40" name="Google Shape;382;p39">
            <a:extLst>
              <a:ext uri="{FF2B5EF4-FFF2-40B4-BE49-F238E27FC236}">
                <a16:creationId xmlns:a16="http://schemas.microsoft.com/office/drawing/2014/main" id="{C94EE5B5-91E5-4E16-831A-8417D7CC4AB6}"/>
              </a:ext>
            </a:extLst>
          </p:cNvPr>
          <p:cNvGrpSpPr/>
          <p:nvPr/>
        </p:nvGrpSpPr>
        <p:grpSpPr>
          <a:xfrm>
            <a:off x="8104909" y="3304255"/>
            <a:ext cx="1530204" cy="1003354"/>
            <a:chOff x="6580909" y="3304255"/>
            <a:chExt cx="1530204" cy="1003354"/>
          </a:xfrm>
        </p:grpSpPr>
        <p:sp>
          <p:nvSpPr>
            <p:cNvPr id="41" name="Google Shape;383;p39">
              <a:extLst>
                <a:ext uri="{FF2B5EF4-FFF2-40B4-BE49-F238E27FC236}">
                  <a16:creationId xmlns:a16="http://schemas.microsoft.com/office/drawing/2014/main" id="{864B3E5E-F08F-48F2-862D-DCB5FF1F5BF7}"/>
                </a:ext>
              </a:extLst>
            </p:cNvPr>
            <p:cNvSpPr/>
            <p:nvPr/>
          </p:nvSpPr>
          <p:spPr>
            <a:xfrm>
              <a:off x="6580909" y="3496267"/>
              <a:ext cx="1530204" cy="811342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6ADFF"/>
                </a:gs>
                <a:gs pos="35000">
                  <a:srgbClr val="CCC5FF"/>
                </a:gs>
                <a:gs pos="100000">
                  <a:srgbClr val="EAE7FF"/>
                </a:gs>
              </a:gsLst>
              <a:lin ang="16200000" scaled="0"/>
            </a:gradFill>
            <a:ln w="9525" cap="flat" cmpd="sng">
              <a:solidFill>
                <a:srgbClr val="857CC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Task JVM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 Map/Reduce Task</a:t>
              </a:r>
              <a:endParaRPr/>
            </a:p>
          </p:txBody>
        </p:sp>
        <p:sp>
          <p:nvSpPr>
            <p:cNvPr id="42" name="Google Shape;384;p39">
              <a:extLst>
                <a:ext uri="{FF2B5EF4-FFF2-40B4-BE49-F238E27FC236}">
                  <a16:creationId xmlns:a16="http://schemas.microsoft.com/office/drawing/2014/main" id="{19CE83E1-3A35-44EC-B868-23C1B1DBE25E}"/>
                </a:ext>
              </a:extLst>
            </p:cNvPr>
            <p:cNvSpPr/>
            <p:nvPr/>
          </p:nvSpPr>
          <p:spPr>
            <a:xfrm>
              <a:off x="7259086" y="3304255"/>
              <a:ext cx="153096" cy="19201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385;p39">
            <a:extLst>
              <a:ext uri="{FF2B5EF4-FFF2-40B4-BE49-F238E27FC236}">
                <a16:creationId xmlns:a16="http://schemas.microsoft.com/office/drawing/2014/main" id="{1A61B65E-CCAF-45E8-94ED-72730961042F}"/>
              </a:ext>
            </a:extLst>
          </p:cNvPr>
          <p:cNvGrpSpPr/>
          <p:nvPr/>
        </p:nvGrpSpPr>
        <p:grpSpPr>
          <a:xfrm>
            <a:off x="6809509" y="5317515"/>
            <a:ext cx="1565534" cy="1003354"/>
            <a:chOff x="5285509" y="5317515"/>
            <a:chExt cx="1565534" cy="1003354"/>
          </a:xfrm>
        </p:grpSpPr>
        <p:sp>
          <p:nvSpPr>
            <p:cNvPr id="44" name="Google Shape;386;p39">
              <a:extLst>
                <a:ext uri="{FF2B5EF4-FFF2-40B4-BE49-F238E27FC236}">
                  <a16:creationId xmlns:a16="http://schemas.microsoft.com/office/drawing/2014/main" id="{0DDD87FC-76E9-4F2D-90F0-C6BC2612C57F}"/>
                </a:ext>
              </a:extLst>
            </p:cNvPr>
            <p:cNvSpPr/>
            <p:nvPr/>
          </p:nvSpPr>
          <p:spPr>
            <a:xfrm>
              <a:off x="5285509" y="5432121"/>
              <a:ext cx="1565534" cy="88874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6ADFF"/>
                </a:gs>
                <a:gs pos="35000">
                  <a:srgbClr val="CCC5FF"/>
                </a:gs>
                <a:gs pos="100000">
                  <a:srgbClr val="EAE7FF"/>
                </a:gs>
              </a:gsLst>
              <a:lin ang="16200000" scaled="0"/>
            </a:gradFill>
            <a:ln w="9525" cap="flat" cmpd="sng">
              <a:solidFill>
                <a:srgbClr val="857CC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Task JVM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Map/Reduce Task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87;p39">
              <a:extLst>
                <a:ext uri="{FF2B5EF4-FFF2-40B4-BE49-F238E27FC236}">
                  <a16:creationId xmlns:a16="http://schemas.microsoft.com/office/drawing/2014/main" id="{90E3304E-74A2-44CF-A0E6-93B38E1E25AE}"/>
                </a:ext>
              </a:extLst>
            </p:cNvPr>
            <p:cNvSpPr/>
            <p:nvPr/>
          </p:nvSpPr>
          <p:spPr>
            <a:xfrm>
              <a:off x="5922468" y="5317515"/>
              <a:ext cx="153096" cy="19201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388;p39">
            <a:extLst>
              <a:ext uri="{FF2B5EF4-FFF2-40B4-BE49-F238E27FC236}">
                <a16:creationId xmlns:a16="http://schemas.microsoft.com/office/drawing/2014/main" id="{81F24CAC-DD97-4716-A125-65DA045F5544}"/>
              </a:ext>
            </a:extLst>
          </p:cNvPr>
          <p:cNvGrpSpPr/>
          <p:nvPr/>
        </p:nvGrpSpPr>
        <p:grpSpPr>
          <a:xfrm>
            <a:off x="5960196" y="2888440"/>
            <a:ext cx="2044200" cy="2073781"/>
            <a:chOff x="4436195" y="2888439"/>
            <a:chExt cx="2044200" cy="2073781"/>
          </a:xfrm>
        </p:grpSpPr>
        <p:sp>
          <p:nvSpPr>
            <p:cNvPr id="47" name="Google Shape;389;p39">
              <a:extLst>
                <a:ext uri="{FF2B5EF4-FFF2-40B4-BE49-F238E27FC236}">
                  <a16:creationId xmlns:a16="http://schemas.microsoft.com/office/drawing/2014/main" id="{1009F548-B92B-4F45-9D5B-7EF38FF352BB}"/>
                </a:ext>
              </a:extLst>
            </p:cNvPr>
            <p:cNvSpPr txBox="1"/>
            <p:nvPr/>
          </p:nvSpPr>
          <p:spPr>
            <a:xfrm rot="-1505987">
              <a:off x="4723687" y="3210812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Container</a:t>
              </a:r>
              <a:endParaRPr/>
            </a:p>
          </p:txBody>
        </p:sp>
        <p:cxnSp>
          <p:nvCxnSpPr>
            <p:cNvPr id="48" name="Google Shape;390;p39">
              <a:extLst>
                <a:ext uri="{FF2B5EF4-FFF2-40B4-BE49-F238E27FC236}">
                  <a16:creationId xmlns:a16="http://schemas.microsoft.com/office/drawing/2014/main" id="{DE77A382-7917-449F-8635-CD3908B1FCE5}"/>
                </a:ext>
              </a:extLst>
            </p:cNvPr>
            <p:cNvCxnSpPr>
              <a:stCxn id="35" idx="3"/>
            </p:cNvCxnSpPr>
            <p:nvPr/>
          </p:nvCxnSpPr>
          <p:spPr>
            <a:xfrm rot="10800000" flipH="1">
              <a:off x="4436195" y="3131215"/>
              <a:ext cx="2044200" cy="840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49" name="Google Shape;391;p39">
              <a:extLst>
                <a:ext uri="{FF2B5EF4-FFF2-40B4-BE49-F238E27FC236}">
                  <a16:creationId xmlns:a16="http://schemas.microsoft.com/office/drawing/2014/main" id="{0D0FED0E-CF07-4F42-8EC4-15E394AF2745}"/>
                </a:ext>
              </a:extLst>
            </p:cNvPr>
            <p:cNvCxnSpPr/>
            <p:nvPr/>
          </p:nvCxnSpPr>
          <p:spPr>
            <a:xfrm>
              <a:off x="4462532" y="4100945"/>
              <a:ext cx="1048103" cy="688616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50" name="Google Shape;392;p39">
              <a:extLst>
                <a:ext uri="{FF2B5EF4-FFF2-40B4-BE49-F238E27FC236}">
                  <a16:creationId xmlns:a16="http://schemas.microsoft.com/office/drawing/2014/main" id="{38A57DC9-B569-48BD-9B36-DF38FFB2A27E}"/>
                </a:ext>
              </a:extLst>
            </p:cNvPr>
            <p:cNvSpPr txBox="1"/>
            <p:nvPr/>
          </p:nvSpPr>
          <p:spPr>
            <a:xfrm rot="2059316">
              <a:off x="4397651" y="4233423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Container</a:t>
              </a:r>
              <a:endParaRPr/>
            </a:p>
          </p:txBody>
        </p:sp>
      </p:grpSp>
      <p:grpSp>
        <p:nvGrpSpPr>
          <p:cNvPr id="51" name="Google Shape;393;p39">
            <a:extLst>
              <a:ext uri="{FF2B5EF4-FFF2-40B4-BE49-F238E27FC236}">
                <a16:creationId xmlns:a16="http://schemas.microsoft.com/office/drawing/2014/main" id="{B1C7448B-0A2E-4B23-A599-DB54DD5D78F7}"/>
              </a:ext>
            </a:extLst>
          </p:cNvPr>
          <p:cNvGrpSpPr/>
          <p:nvPr/>
        </p:nvGrpSpPr>
        <p:grpSpPr>
          <a:xfrm>
            <a:off x="5433750" y="1774310"/>
            <a:ext cx="1508717" cy="1105705"/>
            <a:chOff x="3932971" y="1800493"/>
            <a:chExt cx="1508717" cy="1105705"/>
          </a:xfrm>
        </p:grpSpPr>
        <p:cxnSp>
          <p:nvCxnSpPr>
            <p:cNvPr id="52" name="Google Shape;394;p39">
              <a:extLst>
                <a:ext uri="{FF2B5EF4-FFF2-40B4-BE49-F238E27FC236}">
                  <a16:creationId xmlns:a16="http://schemas.microsoft.com/office/drawing/2014/main" id="{BFFBE1B1-6EB7-4287-A62F-B9D2FE190223}"/>
                </a:ext>
              </a:extLst>
            </p:cNvPr>
            <p:cNvCxnSpPr/>
            <p:nvPr/>
          </p:nvCxnSpPr>
          <p:spPr>
            <a:xfrm flipH="1">
              <a:off x="4014354" y="2133600"/>
              <a:ext cx="1345953" cy="764412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53" name="Google Shape;395;p39">
              <a:extLst>
                <a:ext uri="{FF2B5EF4-FFF2-40B4-BE49-F238E27FC236}">
                  <a16:creationId xmlns:a16="http://schemas.microsoft.com/office/drawing/2014/main" id="{C0F9C127-EC6F-4C37-A2C5-E90F61D1CE98}"/>
                </a:ext>
              </a:extLst>
            </p:cNvPr>
            <p:cNvSpPr txBox="1"/>
            <p:nvPr/>
          </p:nvSpPr>
          <p:spPr>
            <a:xfrm rot="-1928575">
              <a:off x="3893110" y="2199457"/>
              <a:ext cx="158844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Start App Master</a:t>
              </a:r>
              <a:endParaRPr/>
            </a:p>
          </p:txBody>
        </p:sp>
      </p:grpSp>
      <p:grpSp>
        <p:nvGrpSpPr>
          <p:cNvPr id="54" name="Google Shape;396;p39">
            <a:extLst>
              <a:ext uri="{FF2B5EF4-FFF2-40B4-BE49-F238E27FC236}">
                <a16:creationId xmlns:a16="http://schemas.microsoft.com/office/drawing/2014/main" id="{51E65532-DEDA-4EE6-8990-444AFFC0881F}"/>
              </a:ext>
            </a:extLst>
          </p:cNvPr>
          <p:cNvGrpSpPr/>
          <p:nvPr/>
        </p:nvGrpSpPr>
        <p:grpSpPr>
          <a:xfrm>
            <a:off x="5967083" y="2137225"/>
            <a:ext cx="1478432" cy="1634884"/>
            <a:chOff x="4443083" y="2137224"/>
            <a:chExt cx="1478432" cy="1634884"/>
          </a:xfrm>
        </p:grpSpPr>
        <p:cxnSp>
          <p:nvCxnSpPr>
            <p:cNvPr id="55" name="Google Shape;397;p39">
              <a:extLst>
                <a:ext uri="{FF2B5EF4-FFF2-40B4-BE49-F238E27FC236}">
                  <a16:creationId xmlns:a16="http://schemas.microsoft.com/office/drawing/2014/main" id="{BB0A7082-BCCE-4CF4-86CB-EB13B1A651A3}"/>
                </a:ext>
              </a:extLst>
            </p:cNvPr>
            <p:cNvCxnSpPr/>
            <p:nvPr/>
          </p:nvCxnSpPr>
          <p:spPr>
            <a:xfrm rot="10800000" flipH="1">
              <a:off x="4462532" y="2596378"/>
              <a:ext cx="1145789" cy="117573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56" name="Google Shape;398;p39">
              <a:extLst>
                <a:ext uri="{FF2B5EF4-FFF2-40B4-BE49-F238E27FC236}">
                  <a16:creationId xmlns:a16="http://schemas.microsoft.com/office/drawing/2014/main" id="{DC781966-6D6A-4675-A7AC-17B6C8ECA076}"/>
                </a:ext>
              </a:extLst>
            </p:cNvPr>
            <p:cNvSpPr txBox="1"/>
            <p:nvPr/>
          </p:nvSpPr>
          <p:spPr>
            <a:xfrm rot="-2677516">
              <a:off x="4295549" y="2715773"/>
              <a:ext cx="17735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Allocate resources</a:t>
              </a:r>
              <a:endParaRPr/>
            </a:p>
          </p:txBody>
        </p:sp>
      </p:grpSp>
      <p:sp>
        <p:nvSpPr>
          <p:cNvPr id="57" name="Google Shape;400;p39">
            <a:extLst>
              <a:ext uri="{FF2B5EF4-FFF2-40B4-BE49-F238E27FC236}">
                <a16:creationId xmlns:a16="http://schemas.microsoft.com/office/drawing/2014/main" id="{2F4A8181-BED4-4BD5-9805-410ECD8C9D3E}"/>
              </a:ext>
            </a:extLst>
          </p:cNvPr>
          <p:cNvSpPr/>
          <p:nvPr/>
        </p:nvSpPr>
        <p:spPr>
          <a:xfrm>
            <a:off x="7180041" y="1026511"/>
            <a:ext cx="1934422" cy="513460"/>
          </a:xfrm>
          <a:prstGeom prst="flowChartAlternateProcess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Resource Manager</a:t>
            </a:r>
            <a:endParaRPr/>
          </a:p>
        </p:txBody>
      </p:sp>
      <p:sp>
        <p:nvSpPr>
          <p:cNvPr id="58" name="Google Shape;401;p39">
            <a:extLst>
              <a:ext uri="{FF2B5EF4-FFF2-40B4-BE49-F238E27FC236}">
                <a16:creationId xmlns:a16="http://schemas.microsoft.com/office/drawing/2014/main" id="{901B7AAF-ED17-41CA-9560-F5F6E2341540}"/>
              </a:ext>
            </a:extLst>
          </p:cNvPr>
          <p:cNvSpPr/>
          <p:nvPr/>
        </p:nvSpPr>
        <p:spPr>
          <a:xfrm>
            <a:off x="7160440" y="1785485"/>
            <a:ext cx="1973624" cy="501627"/>
          </a:xfrm>
          <a:prstGeom prst="flowChartAlternateProcess">
            <a:avLst/>
          </a:prstGeom>
          <a:gradFill>
            <a:gsLst>
              <a:gs pos="0">
                <a:srgbClr val="48B0C3"/>
              </a:gs>
              <a:gs pos="100000">
                <a:srgbClr val="9FEBFF"/>
              </a:gs>
            </a:gsLst>
            <a:lin ang="16200000" scaled="0"/>
          </a:gradFill>
          <a:ln w="9525" cap="flat" cmpd="sng">
            <a:solidFill>
              <a:srgbClr val="51A4B2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NameNode</a:t>
            </a:r>
            <a:endParaRPr sz="16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" name="Google Shape;402;p39">
            <a:extLst>
              <a:ext uri="{FF2B5EF4-FFF2-40B4-BE49-F238E27FC236}">
                <a16:creationId xmlns:a16="http://schemas.microsoft.com/office/drawing/2014/main" id="{AF30C6DC-BEB4-46D0-B8A8-63462DF7C900}"/>
              </a:ext>
            </a:extLst>
          </p:cNvPr>
          <p:cNvSpPr/>
          <p:nvPr/>
        </p:nvSpPr>
        <p:spPr>
          <a:xfrm>
            <a:off x="3055873" y="3627836"/>
            <a:ext cx="1130293" cy="67977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HDFS Blocks</a:t>
            </a:r>
            <a:endParaRPr/>
          </a:p>
        </p:txBody>
      </p:sp>
      <p:sp>
        <p:nvSpPr>
          <p:cNvPr id="60" name="Google Shape;403;p39">
            <a:extLst>
              <a:ext uri="{FF2B5EF4-FFF2-40B4-BE49-F238E27FC236}">
                <a16:creationId xmlns:a16="http://schemas.microsoft.com/office/drawing/2014/main" id="{54A9747D-3634-4A76-BDA5-4A1FB15B8032}"/>
              </a:ext>
            </a:extLst>
          </p:cNvPr>
          <p:cNvSpPr/>
          <p:nvPr/>
        </p:nvSpPr>
        <p:spPr>
          <a:xfrm>
            <a:off x="10035024" y="3539044"/>
            <a:ext cx="1130293" cy="67977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HDFS Blocks</a:t>
            </a:r>
            <a:endParaRPr/>
          </a:p>
        </p:txBody>
      </p:sp>
      <p:sp>
        <p:nvSpPr>
          <p:cNvPr id="61" name="Google Shape;404;p39">
            <a:extLst>
              <a:ext uri="{FF2B5EF4-FFF2-40B4-BE49-F238E27FC236}">
                <a16:creationId xmlns:a16="http://schemas.microsoft.com/office/drawing/2014/main" id="{B9FE44D9-7330-468C-9615-F8B4303F450E}"/>
              </a:ext>
            </a:extLst>
          </p:cNvPr>
          <p:cNvSpPr/>
          <p:nvPr/>
        </p:nvSpPr>
        <p:spPr>
          <a:xfrm>
            <a:off x="3348763" y="5525267"/>
            <a:ext cx="1130293" cy="67977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HDFS Blocks</a:t>
            </a:r>
            <a:endParaRPr/>
          </a:p>
        </p:txBody>
      </p:sp>
      <p:sp>
        <p:nvSpPr>
          <p:cNvPr id="62" name="Google Shape;405;p39">
            <a:extLst>
              <a:ext uri="{FF2B5EF4-FFF2-40B4-BE49-F238E27FC236}">
                <a16:creationId xmlns:a16="http://schemas.microsoft.com/office/drawing/2014/main" id="{E6A03A56-E6BB-4F1D-BE08-70B54193D2D3}"/>
              </a:ext>
            </a:extLst>
          </p:cNvPr>
          <p:cNvSpPr/>
          <p:nvPr/>
        </p:nvSpPr>
        <p:spPr>
          <a:xfrm>
            <a:off x="8936182" y="5478039"/>
            <a:ext cx="1130293" cy="679773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HDFS Blocks</a:t>
            </a:r>
            <a:endParaRPr/>
          </a:p>
        </p:txBody>
      </p:sp>
      <p:sp>
        <p:nvSpPr>
          <p:cNvPr id="63" name="Google Shape;406;p39">
            <a:extLst>
              <a:ext uri="{FF2B5EF4-FFF2-40B4-BE49-F238E27FC236}">
                <a16:creationId xmlns:a16="http://schemas.microsoft.com/office/drawing/2014/main" id="{30847B9C-E80A-44DB-90CA-BA5E7021D177}"/>
              </a:ext>
            </a:extLst>
          </p:cNvPr>
          <p:cNvSpPr/>
          <p:nvPr/>
        </p:nvSpPr>
        <p:spPr>
          <a:xfrm>
            <a:off x="9635113" y="3772109"/>
            <a:ext cx="369952" cy="1583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407;p39">
            <a:extLst>
              <a:ext uri="{FF2B5EF4-FFF2-40B4-BE49-F238E27FC236}">
                <a16:creationId xmlns:a16="http://schemas.microsoft.com/office/drawing/2014/main" id="{8C05B126-DFDC-4802-BAAF-A5ED0B1C48D0}"/>
              </a:ext>
            </a:extLst>
          </p:cNvPr>
          <p:cNvSpPr/>
          <p:nvPr/>
        </p:nvSpPr>
        <p:spPr>
          <a:xfrm>
            <a:off x="8413133" y="5769573"/>
            <a:ext cx="473157" cy="22044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408;p39">
            <a:extLst>
              <a:ext uri="{FF2B5EF4-FFF2-40B4-BE49-F238E27FC236}">
                <a16:creationId xmlns:a16="http://schemas.microsoft.com/office/drawing/2014/main" id="{51BD42CE-E60F-4737-B921-210FD76A6332}"/>
              </a:ext>
            </a:extLst>
          </p:cNvPr>
          <p:cNvSpPr/>
          <p:nvPr/>
        </p:nvSpPr>
        <p:spPr>
          <a:xfrm>
            <a:off x="4469441" y="2898013"/>
            <a:ext cx="1044390" cy="466688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Node Manager</a:t>
            </a:r>
            <a:endParaRPr/>
          </a:p>
        </p:txBody>
      </p:sp>
      <p:sp>
        <p:nvSpPr>
          <p:cNvPr id="66" name="Google Shape;409;p39">
            <a:extLst>
              <a:ext uri="{FF2B5EF4-FFF2-40B4-BE49-F238E27FC236}">
                <a16:creationId xmlns:a16="http://schemas.microsoft.com/office/drawing/2014/main" id="{549E3B5D-FBDB-4FBD-84C8-A0655290CD53}"/>
              </a:ext>
            </a:extLst>
          </p:cNvPr>
          <p:cNvSpPr/>
          <p:nvPr/>
        </p:nvSpPr>
        <p:spPr>
          <a:xfrm>
            <a:off x="9952386" y="2808609"/>
            <a:ext cx="1089028" cy="556092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Data Nodes</a:t>
            </a:r>
            <a:endParaRPr sz="1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7" name="Google Shape;410;p39">
            <a:extLst>
              <a:ext uri="{FF2B5EF4-FFF2-40B4-BE49-F238E27FC236}">
                <a16:creationId xmlns:a16="http://schemas.microsoft.com/office/drawing/2014/main" id="{BD4BC5E7-7801-424D-9736-3E9EE47E28D2}"/>
              </a:ext>
            </a:extLst>
          </p:cNvPr>
          <p:cNvSpPr/>
          <p:nvPr/>
        </p:nvSpPr>
        <p:spPr>
          <a:xfrm flipH="1">
            <a:off x="3522031" y="3456728"/>
            <a:ext cx="45719" cy="153427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411;p39">
            <a:extLst>
              <a:ext uri="{FF2B5EF4-FFF2-40B4-BE49-F238E27FC236}">
                <a16:creationId xmlns:a16="http://schemas.microsoft.com/office/drawing/2014/main" id="{B550919F-A983-488D-8415-4EAC39405ADC}"/>
              </a:ext>
            </a:extLst>
          </p:cNvPr>
          <p:cNvSpPr/>
          <p:nvPr/>
        </p:nvSpPr>
        <p:spPr>
          <a:xfrm>
            <a:off x="10496900" y="3364701"/>
            <a:ext cx="45719" cy="1687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412;p39">
            <a:extLst>
              <a:ext uri="{FF2B5EF4-FFF2-40B4-BE49-F238E27FC236}">
                <a16:creationId xmlns:a16="http://schemas.microsoft.com/office/drawing/2014/main" id="{C72B8BF2-9D71-44A1-9955-8DD2F3EBA92C}"/>
              </a:ext>
            </a:extLst>
          </p:cNvPr>
          <p:cNvSpPr/>
          <p:nvPr/>
        </p:nvSpPr>
        <p:spPr>
          <a:xfrm>
            <a:off x="3357621" y="4826517"/>
            <a:ext cx="1044390" cy="466688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Data Nodes</a:t>
            </a:r>
            <a:endParaRPr sz="1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0" name="Google Shape;413;p39">
            <a:extLst>
              <a:ext uri="{FF2B5EF4-FFF2-40B4-BE49-F238E27FC236}">
                <a16:creationId xmlns:a16="http://schemas.microsoft.com/office/drawing/2014/main" id="{D5900D0B-5CDF-48F0-85F7-3BE148053796}"/>
              </a:ext>
            </a:extLst>
          </p:cNvPr>
          <p:cNvSpPr/>
          <p:nvPr/>
        </p:nvSpPr>
        <p:spPr>
          <a:xfrm>
            <a:off x="8859634" y="4785171"/>
            <a:ext cx="1044390" cy="466688"/>
          </a:xfrm>
          <a:prstGeom prst="flowChartAlternateProcess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Data Nodes</a:t>
            </a:r>
            <a:endParaRPr sz="1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1" name="Google Shape;414;p39">
            <a:extLst>
              <a:ext uri="{FF2B5EF4-FFF2-40B4-BE49-F238E27FC236}">
                <a16:creationId xmlns:a16="http://schemas.microsoft.com/office/drawing/2014/main" id="{D309C2F6-749A-46E5-B501-7752EB7EDE1F}"/>
              </a:ext>
            </a:extLst>
          </p:cNvPr>
          <p:cNvSpPr/>
          <p:nvPr/>
        </p:nvSpPr>
        <p:spPr>
          <a:xfrm>
            <a:off x="3841172" y="5286882"/>
            <a:ext cx="72738" cy="2226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415;p39">
            <a:extLst>
              <a:ext uri="{FF2B5EF4-FFF2-40B4-BE49-F238E27FC236}">
                <a16:creationId xmlns:a16="http://schemas.microsoft.com/office/drawing/2014/main" id="{4B1F4AD1-8980-411D-ACFD-E9D370B913F9}"/>
              </a:ext>
            </a:extLst>
          </p:cNvPr>
          <p:cNvSpPr/>
          <p:nvPr/>
        </p:nvSpPr>
        <p:spPr>
          <a:xfrm>
            <a:off x="9427289" y="5245536"/>
            <a:ext cx="72738" cy="2226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416;p39">
            <a:extLst>
              <a:ext uri="{FF2B5EF4-FFF2-40B4-BE49-F238E27FC236}">
                <a16:creationId xmlns:a16="http://schemas.microsoft.com/office/drawing/2014/main" id="{F44AA049-4594-4EF4-B16F-F8E54776C50F}"/>
              </a:ext>
            </a:extLst>
          </p:cNvPr>
          <p:cNvSpPr/>
          <p:nvPr/>
        </p:nvSpPr>
        <p:spPr>
          <a:xfrm>
            <a:off x="8004463" y="1539971"/>
            <a:ext cx="142789" cy="24551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1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Hadoop </a:t>
            </a:r>
            <a:r>
              <a:rPr lang="en-US" b="1" i="1" dirty="0" err="1"/>
              <a:t>EcoSystem</a:t>
            </a:r>
            <a:endParaRPr lang="en-US" b="1" i="1" dirty="0"/>
          </a:p>
        </p:txBody>
      </p:sp>
      <p:sp>
        <p:nvSpPr>
          <p:cNvPr id="11" name="Google Shape;423;p40">
            <a:extLst>
              <a:ext uri="{FF2B5EF4-FFF2-40B4-BE49-F238E27FC236}">
                <a16:creationId xmlns:a16="http://schemas.microsoft.com/office/drawing/2014/main" id="{680EC1ED-BC67-4726-9EC1-F916C3DB2352}"/>
              </a:ext>
            </a:extLst>
          </p:cNvPr>
          <p:cNvSpPr/>
          <p:nvPr/>
        </p:nvSpPr>
        <p:spPr>
          <a:xfrm>
            <a:off x="2105892" y="4973783"/>
            <a:ext cx="5403273" cy="803563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Hadoop Distributed File System</a:t>
            </a:r>
            <a:endParaRPr/>
          </a:p>
        </p:txBody>
      </p:sp>
      <p:sp>
        <p:nvSpPr>
          <p:cNvPr id="12" name="Google Shape;424;p40">
            <a:extLst>
              <a:ext uri="{FF2B5EF4-FFF2-40B4-BE49-F238E27FC236}">
                <a16:creationId xmlns:a16="http://schemas.microsoft.com/office/drawing/2014/main" id="{02426DAC-D2C9-4A0E-A8F0-8AF81EAB1F3A}"/>
              </a:ext>
            </a:extLst>
          </p:cNvPr>
          <p:cNvSpPr/>
          <p:nvPr/>
        </p:nvSpPr>
        <p:spPr>
          <a:xfrm>
            <a:off x="2105891" y="3990110"/>
            <a:ext cx="5403273" cy="803563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Yarn cluster Manager</a:t>
            </a:r>
            <a:endParaRPr/>
          </a:p>
        </p:txBody>
      </p:sp>
      <p:sp>
        <p:nvSpPr>
          <p:cNvPr id="14" name="Google Shape;425;p40">
            <a:extLst>
              <a:ext uri="{FF2B5EF4-FFF2-40B4-BE49-F238E27FC236}">
                <a16:creationId xmlns:a16="http://schemas.microsoft.com/office/drawing/2014/main" id="{E3408B2D-F8E9-405F-8041-8BBA6F061DF6}"/>
              </a:ext>
            </a:extLst>
          </p:cNvPr>
          <p:cNvSpPr/>
          <p:nvPr/>
        </p:nvSpPr>
        <p:spPr>
          <a:xfrm>
            <a:off x="2105891" y="3006437"/>
            <a:ext cx="3602183" cy="803563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Map Reduce</a:t>
            </a:r>
            <a:endParaRPr dirty="0"/>
          </a:p>
        </p:txBody>
      </p:sp>
      <p:sp>
        <p:nvSpPr>
          <p:cNvPr id="18" name="Google Shape;426;p40">
            <a:extLst>
              <a:ext uri="{FF2B5EF4-FFF2-40B4-BE49-F238E27FC236}">
                <a16:creationId xmlns:a16="http://schemas.microsoft.com/office/drawing/2014/main" id="{5D0B9349-38BF-4975-9DD4-C6B1B518C238}"/>
              </a:ext>
            </a:extLst>
          </p:cNvPr>
          <p:cNvSpPr/>
          <p:nvPr/>
        </p:nvSpPr>
        <p:spPr>
          <a:xfrm>
            <a:off x="5860473" y="3006436"/>
            <a:ext cx="1648691" cy="803563"/>
          </a:xfrm>
          <a:prstGeom prst="roundRect">
            <a:avLst>
              <a:gd name="adj" fmla="val 16667"/>
            </a:avLst>
          </a:prstGeom>
          <a:solidFill>
            <a:srgbClr val="66CCFF"/>
          </a:solidFill>
          <a:ln>
            <a:noFill/>
          </a:ln>
          <a:effectLst>
            <a:outerShdw blurRad="44450" dist="27940" dir="5400000" algn="ctr">
              <a:srgbClr val="000000">
                <a:alpha val="3176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Spark</a:t>
            </a:r>
            <a:endParaRPr/>
          </a:p>
        </p:txBody>
      </p:sp>
      <p:sp>
        <p:nvSpPr>
          <p:cNvPr id="20" name="Google Shape;427;p40">
            <a:extLst>
              <a:ext uri="{FF2B5EF4-FFF2-40B4-BE49-F238E27FC236}">
                <a16:creationId xmlns:a16="http://schemas.microsoft.com/office/drawing/2014/main" id="{E195CEE3-0D16-4B9F-B25B-11E533BAAE43}"/>
              </a:ext>
            </a:extLst>
          </p:cNvPr>
          <p:cNvSpPr/>
          <p:nvPr/>
        </p:nvSpPr>
        <p:spPr>
          <a:xfrm>
            <a:off x="2105891" y="2156895"/>
            <a:ext cx="1080655" cy="713509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Hive</a:t>
            </a:r>
            <a:endParaRPr dirty="0"/>
          </a:p>
        </p:txBody>
      </p:sp>
      <p:sp>
        <p:nvSpPr>
          <p:cNvPr id="22" name="Google Shape;428;p40">
            <a:extLst>
              <a:ext uri="{FF2B5EF4-FFF2-40B4-BE49-F238E27FC236}">
                <a16:creationId xmlns:a16="http://schemas.microsoft.com/office/drawing/2014/main" id="{6B6BA023-B68A-45BC-8BC6-5A6F706438C9}"/>
              </a:ext>
            </a:extLst>
          </p:cNvPr>
          <p:cNvSpPr/>
          <p:nvPr/>
        </p:nvSpPr>
        <p:spPr>
          <a:xfrm>
            <a:off x="3290453" y="2156894"/>
            <a:ext cx="1101438" cy="71351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Sqoop</a:t>
            </a:r>
            <a:endParaRPr/>
          </a:p>
        </p:txBody>
      </p:sp>
      <p:sp>
        <p:nvSpPr>
          <p:cNvPr id="23" name="Google Shape;429;p40">
            <a:extLst>
              <a:ext uri="{FF2B5EF4-FFF2-40B4-BE49-F238E27FC236}">
                <a16:creationId xmlns:a16="http://schemas.microsoft.com/office/drawing/2014/main" id="{DE3CF81C-2616-45E3-B9E7-944E3380CB33}"/>
              </a:ext>
            </a:extLst>
          </p:cNvPr>
          <p:cNvSpPr/>
          <p:nvPr/>
        </p:nvSpPr>
        <p:spPr>
          <a:xfrm>
            <a:off x="4495800" y="2172954"/>
            <a:ext cx="1101437" cy="71351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Flume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5183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Sqoop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9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Master </a:t>
            </a:r>
            <a:r>
              <a:rPr lang="en-US" sz="3600" b="1" dirty="0" err="1"/>
              <a:t>BigData</a:t>
            </a:r>
            <a:endParaRPr lang="en-US" sz="3600" b="1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1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59327A-3535-4995-A11F-1A1C8F56F0E1}"/>
              </a:ext>
            </a:extLst>
          </p:cNvPr>
          <p:cNvSpPr txBox="1">
            <a:spLocks/>
          </p:cNvSpPr>
          <p:nvPr/>
        </p:nvSpPr>
        <p:spPr>
          <a:xfrm>
            <a:off x="1266429" y="1323764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Sqoop is a tool to transfer data between Relational databases and Hadoop Ecosystem.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Sqoop uses MapReduce to import and export data and take leverage of MapReduce parallelism and fault tolerance.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Sqoop can transfer data into HDFS, Hive, HBase from relational databases such as MYSQL, Postgres etc.</a:t>
            </a:r>
          </a:p>
          <a:p>
            <a:endParaRPr lang="en-GB" dirty="0"/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5D5C1A1-35D1-43B8-BA33-14AD3D6B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Sqoop Overview</a:t>
            </a:r>
          </a:p>
        </p:txBody>
      </p:sp>
    </p:spTree>
    <p:extLst>
      <p:ext uri="{BB962C8B-B14F-4D97-AF65-F5344CB8AC3E}">
        <p14:creationId xmlns:p14="http://schemas.microsoft.com/office/powerpoint/2010/main" val="268679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5D5C1A1-35D1-43B8-BA33-14AD3D6B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Sqoop 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624B79-AB49-4F7E-8065-80BF2451CCE4}"/>
              </a:ext>
            </a:extLst>
          </p:cNvPr>
          <p:cNvGrpSpPr/>
          <p:nvPr/>
        </p:nvGrpSpPr>
        <p:grpSpPr>
          <a:xfrm>
            <a:off x="1300540" y="1949469"/>
            <a:ext cx="8686800" cy="3274142"/>
            <a:chOff x="1494503" y="2143432"/>
            <a:chExt cx="8686800" cy="3274142"/>
          </a:xfrm>
        </p:grpSpPr>
        <p:sp>
          <p:nvSpPr>
            <p:cNvPr id="12" name="Flowchart: Magnetic Disk 11">
              <a:extLst>
                <a:ext uri="{FF2B5EF4-FFF2-40B4-BE49-F238E27FC236}">
                  <a16:creationId xmlns:a16="http://schemas.microsoft.com/office/drawing/2014/main" id="{225B150F-7C0B-40DA-8BBA-AD91C39A7A58}"/>
                </a:ext>
              </a:extLst>
            </p:cNvPr>
            <p:cNvSpPr/>
            <p:nvPr/>
          </p:nvSpPr>
          <p:spPr>
            <a:xfrm>
              <a:off x="1494503" y="2369574"/>
              <a:ext cx="2556387" cy="262521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RDBMS-</a:t>
              </a:r>
            </a:p>
            <a:p>
              <a:pPr algn="ctr"/>
              <a:r>
                <a:rPr lang="en-US" dirty="0" err="1"/>
                <a:t>Mysql</a:t>
              </a:r>
              <a:r>
                <a:rPr lang="en-US" dirty="0"/>
                <a:t>,</a:t>
              </a:r>
            </a:p>
            <a:p>
              <a:pPr algn="ctr"/>
              <a:r>
                <a:rPr lang="en-US" dirty="0" err="1"/>
                <a:t>Postgress</a:t>
              </a:r>
              <a:r>
                <a:rPr lang="en-US" dirty="0"/>
                <a:t>,….</a:t>
              </a:r>
            </a:p>
          </p:txBody>
        </p:sp>
        <p:sp>
          <p:nvSpPr>
            <p:cNvPr id="18" name="Flowchart: Magnetic Disk 17">
              <a:extLst>
                <a:ext uri="{FF2B5EF4-FFF2-40B4-BE49-F238E27FC236}">
                  <a16:creationId xmlns:a16="http://schemas.microsoft.com/office/drawing/2014/main" id="{864DA98F-950C-4E91-850D-BD321EC457E4}"/>
                </a:ext>
              </a:extLst>
            </p:cNvPr>
            <p:cNvSpPr/>
            <p:nvPr/>
          </p:nvSpPr>
          <p:spPr>
            <a:xfrm>
              <a:off x="7624916" y="2246671"/>
              <a:ext cx="2556387" cy="2625213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Hadoop-</a:t>
              </a:r>
            </a:p>
            <a:p>
              <a:pPr algn="ctr"/>
              <a:r>
                <a:rPr lang="en-US" dirty="0"/>
                <a:t>HDFS,</a:t>
              </a:r>
            </a:p>
            <a:p>
              <a:pPr algn="ctr"/>
              <a:r>
                <a:rPr lang="en-US" dirty="0"/>
                <a:t>Hive,</a:t>
              </a:r>
            </a:p>
            <a:p>
              <a:pPr algn="ctr"/>
              <a:r>
                <a:rPr lang="en-US" dirty="0" err="1"/>
                <a:t>Hbase</a:t>
              </a:r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C3BB52-CD8D-404C-BC53-8078B4CDA420}"/>
                </a:ext>
              </a:extLst>
            </p:cNvPr>
            <p:cNvSpPr/>
            <p:nvPr/>
          </p:nvSpPr>
          <p:spPr>
            <a:xfrm>
              <a:off x="4817806" y="2143432"/>
              <a:ext cx="2281084" cy="327414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A681765-C271-4C28-B35E-3080C99B6756}"/>
                </a:ext>
              </a:extLst>
            </p:cNvPr>
            <p:cNvSpPr/>
            <p:nvPr/>
          </p:nvSpPr>
          <p:spPr>
            <a:xfrm>
              <a:off x="5166851" y="2556387"/>
              <a:ext cx="1445342" cy="55060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Sqoop Import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AF7EB4B-282F-4B05-8071-51108BC2CF35}"/>
                </a:ext>
              </a:extLst>
            </p:cNvPr>
            <p:cNvSpPr/>
            <p:nvPr/>
          </p:nvSpPr>
          <p:spPr>
            <a:xfrm>
              <a:off x="5166851" y="4262284"/>
              <a:ext cx="1445342" cy="55060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Sqoop Export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9EEB07B-76B4-48F7-AE5D-822C96FA1D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0890" y="2831690"/>
              <a:ext cx="1115961" cy="5665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92F3F9-8B98-4CD9-A9B0-CED7F73EE314}"/>
                </a:ext>
              </a:extLst>
            </p:cNvPr>
            <p:cNvCxnSpPr/>
            <p:nvPr/>
          </p:nvCxnSpPr>
          <p:spPr>
            <a:xfrm>
              <a:off x="6612193" y="2831690"/>
              <a:ext cx="1012723" cy="55429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28EB074-8431-4F95-AB27-3C916BDF7293}"/>
                </a:ext>
              </a:extLst>
            </p:cNvPr>
            <p:cNvCxnSpPr/>
            <p:nvPr/>
          </p:nvCxnSpPr>
          <p:spPr>
            <a:xfrm flipH="1">
              <a:off x="6612193" y="4149213"/>
              <a:ext cx="1012723" cy="4621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B2F10FE-C7EB-4B91-A3E4-9BB53F0B2DE6}"/>
                </a:ext>
              </a:extLst>
            </p:cNvPr>
            <p:cNvCxnSpPr/>
            <p:nvPr/>
          </p:nvCxnSpPr>
          <p:spPr>
            <a:xfrm flipH="1" flipV="1">
              <a:off x="4050890" y="3971002"/>
              <a:ext cx="1115961" cy="5665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982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5D5C1A1-35D1-43B8-BA33-14AD3D6B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Sqoop Connectors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C8380923-AD7B-4D63-90C2-217953D11384}"/>
              </a:ext>
            </a:extLst>
          </p:cNvPr>
          <p:cNvSpPr txBox="1">
            <a:spLocks/>
          </p:cNvSpPr>
          <p:nvPr/>
        </p:nvSpPr>
        <p:spPr>
          <a:xfrm>
            <a:off x="1148214" y="1600934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Mysql</a:t>
            </a:r>
            <a:endParaRPr lang="en-GB" dirty="0"/>
          </a:p>
          <a:p>
            <a:r>
              <a:rPr lang="en-GB" dirty="0"/>
              <a:t>Netezza</a:t>
            </a:r>
          </a:p>
          <a:p>
            <a:r>
              <a:rPr lang="en-GB" dirty="0"/>
              <a:t>Oracle JDBC</a:t>
            </a:r>
          </a:p>
          <a:p>
            <a:r>
              <a:rPr lang="en-GB" dirty="0" err="1"/>
              <a:t>PostgressSQL</a:t>
            </a:r>
            <a:endParaRPr lang="en-GB" dirty="0"/>
          </a:p>
          <a:p>
            <a:r>
              <a:rPr lang="en-GB" dirty="0"/>
              <a:t>Teradata</a:t>
            </a:r>
          </a:p>
          <a:p>
            <a:r>
              <a:rPr lang="en-GB" dirty="0" err="1"/>
              <a:t>Sql</a:t>
            </a:r>
            <a:r>
              <a:rPr lang="en-GB" dirty="0"/>
              <a:t> Server R2</a:t>
            </a:r>
          </a:p>
          <a:p>
            <a:r>
              <a:rPr lang="en-GB" dirty="0"/>
              <a:t>Couchbase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69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5D5C1A1-35D1-43B8-BA33-14AD3D6B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91" y="74143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Warehouse Dir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A7B393D9-64A5-4CA9-91E0-869FB27DA915}"/>
              </a:ext>
            </a:extLst>
          </p:cNvPr>
          <p:cNvSpPr txBox="1">
            <a:spLocks/>
          </p:cNvSpPr>
          <p:nvPr/>
        </p:nvSpPr>
        <p:spPr>
          <a:xfrm>
            <a:off x="1332941" y="1819771"/>
            <a:ext cx="10052050" cy="1126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By default, Sqoop command output are saved in warehouse dir.</a:t>
            </a:r>
          </a:p>
          <a:p>
            <a:r>
              <a:rPr lang="en-GB" dirty="0"/>
              <a:t>Sub directory with the table name is created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5973DAE8-3CEA-4723-B128-67F10DF7A278}"/>
              </a:ext>
            </a:extLst>
          </p:cNvPr>
          <p:cNvSpPr txBox="1">
            <a:spLocks/>
          </p:cNvSpPr>
          <p:nvPr/>
        </p:nvSpPr>
        <p:spPr>
          <a:xfrm>
            <a:off x="869391" y="27896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solidFill>
                  <a:schemeClr val="accent1">
                    <a:lumMod val="75000"/>
                  </a:schemeClr>
                </a:solidFill>
              </a:rPr>
              <a:t>Target Dir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A816912A-EBA6-42E2-BC35-E9738A18590F}"/>
              </a:ext>
            </a:extLst>
          </p:cNvPr>
          <p:cNvSpPr txBox="1">
            <a:spLocks/>
          </p:cNvSpPr>
          <p:nvPr/>
        </p:nvSpPr>
        <p:spPr>
          <a:xfrm>
            <a:off x="1327222" y="3925349"/>
            <a:ext cx="10052050" cy="1126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can redirect Sqoop output in other location using –target-dir.</a:t>
            </a:r>
          </a:p>
          <a:p>
            <a:r>
              <a:rPr lang="en-GB" dirty="0"/>
              <a:t>No Sub directory is created.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2851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6" name="Title 5">
            <a:extLst>
              <a:ext uri="{FF2B5EF4-FFF2-40B4-BE49-F238E27FC236}">
                <a16:creationId xmlns:a16="http://schemas.microsoft.com/office/drawing/2014/main" id="{C5D5C1A1-35D1-43B8-BA33-14AD3D6B2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292"/>
            <a:ext cx="10515600" cy="1325563"/>
          </a:xfrm>
        </p:spPr>
        <p:txBody>
          <a:bodyPr/>
          <a:lstStyle/>
          <a:p>
            <a:r>
              <a:rPr lang="en-US" b="1" i="1" dirty="0"/>
              <a:t>Parallelism/Mappers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CD72F228-23E0-432D-9988-EF749E1F8E07}"/>
              </a:ext>
            </a:extLst>
          </p:cNvPr>
          <p:cNvSpPr txBox="1">
            <a:spLocks/>
          </p:cNvSpPr>
          <p:nvPr/>
        </p:nvSpPr>
        <p:spPr>
          <a:xfrm>
            <a:off x="1503434" y="651852"/>
            <a:ext cx="10052050" cy="479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By default, Sqoop job runs in 4 mappers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can change the number of mappers based on our requirement and hardware capabilities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We can use “-m” flag to change number of mappers in Sqoop command</a:t>
            </a:r>
          </a:p>
          <a:p>
            <a:r>
              <a:rPr lang="en-US" sz="2800" dirty="0">
                <a:solidFill>
                  <a:schemeClr val="tx1"/>
                </a:solidFill>
              </a:rPr>
              <a:t>“-m 1” can be used for sequential import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60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Parquet File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CC1CB166-28B7-4D63-87AB-AD832A9C8BB7}"/>
              </a:ext>
            </a:extLst>
          </p:cNvPr>
          <p:cNvSpPr txBox="1">
            <a:spLocks/>
          </p:cNvSpPr>
          <p:nvPr/>
        </p:nvSpPr>
        <p:spPr>
          <a:xfrm>
            <a:off x="1332941" y="18197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Columnar file format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compression and encoding schemes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to work with query based on selected columns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Efficient &amp; Performant in storage &amp; processing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&amp; schema are tied together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0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Avro File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B846A331-EDBF-4B14-A5EC-F77152506AE5}"/>
              </a:ext>
            </a:extLst>
          </p:cNvPr>
          <p:cNvSpPr txBox="1">
            <a:spLocks/>
          </p:cNvSpPr>
          <p:nvPr/>
        </p:nvSpPr>
        <p:spPr>
          <a:xfrm>
            <a:off x="1266429" y="164656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Serialization Framework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 Neutral – C, C++, Java etc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Schema &amp; Data are tied together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is compressed in binary Format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Schema is written using JSON format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Schema Evolution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Good performance in terms of storage &amp; processing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2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Sequence File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72F6FA68-C43E-4471-AC75-7CB744C0F890}"/>
              </a:ext>
            </a:extLst>
          </p:cNvPr>
          <p:cNvSpPr txBox="1">
            <a:spLocks/>
          </p:cNvSpPr>
          <p:nvPr/>
        </p:nvSpPr>
        <p:spPr>
          <a:xfrm>
            <a:off x="1425305" y="18133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Flat file with binary key-value pairs</a:t>
            </a:r>
          </a:p>
          <a:p>
            <a:r>
              <a:rPr lang="en-GB" dirty="0"/>
              <a:t>MapReduce framework internally use sequence file to store temporary data</a:t>
            </a:r>
          </a:p>
          <a:p>
            <a:r>
              <a:rPr lang="en-GB" dirty="0"/>
              <a:t>Compressed at record or block level.</a:t>
            </a:r>
          </a:p>
          <a:p>
            <a:r>
              <a:rPr lang="en-GB" dirty="0"/>
              <a:t>It can solve small file problem in Hadoop very efficiently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94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err="1"/>
              <a:t>Gzip</a:t>
            </a:r>
            <a:r>
              <a:rPr lang="en-US" b="1" i="1" dirty="0"/>
              <a:t> Compression</a:t>
            </a:r>
          </a:p>
        </p:txBody>
      </p:sp>
      <p:sp>
        <p:nvSpPr>
          <p:cNvPr id="12" name="Text Placeholder 23">
            <a:extLst>
              <a:ext uri="{FF2B5EF4-FFF2-40B4-BE49-F238E27FC236}">
                <a16:creationId xmlns:a16="http://schemas.microsoft.com/office/drawing/2014/main" id="{DB44F154-E904-4632-A3AF-79017F996032}"/>
              </a:ext>
            </a:extLst>
          </p:cNvPr>
          <p:cNvSpPr txBox="1">
            <a:spLocks/>
          </p:cNvSpPr>
          <p:nvPr/>
        </p:nvSpPr>
        <p:spPr>
          <a:xfrm>
            <a:off x="1401990" y="1761054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Good compression &amp; good speed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Not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splittable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by MapReduce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Avoided with Hadoop MapReduce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Good choice for cold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When used with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RCFiles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, Sequence Files,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Arvo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Files,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gzip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provides great compression and good speed plus the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splitable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component.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01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Snappy Compression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5E78785B-B97D-4335-ACDA-18E7EAA7300C}"/>
              </a:ext>
            </a:extLst>
          </p:cNvPr>
          <p:cNvSpPr txBox="1">
            <a:spLocks/>
          </p:cNvSpPr>
          <p:nvPr/>
        </p:nvSpPr>
        <p:spPr>
          <a:xfrm>
            <a:off x="1323263" y="1919066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Medium compression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Very fast in compression &amp; decompression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With MapReduce,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Snappy are not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splittable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But when used with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SequenceFile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,Avro, Parquet file format, it can be split.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35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7FC4F-635E-481B-8FBB-C324680D8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60" y="2159859"/>
            <a:ext cx="3476625" cy="3476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04FF68A-FC65-468C-A27D-F93BFABD161C}"/>
              </a:ext>
            </a:extLst>
          </p:cNvPr>
          <p:cNvSpPr txBox="1">
            <a:spLocks/>
          </p:cNvSpPr>
          <p:nvPr/>
        </p:nvSpPr>
        <p:spPr>
          <a:xfrm>
            <a:off x="4305150" y="2403603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Big Data Architect &amp; Global Technical trainer</a:t>
            </a:r>
          </a:p>
          <a:p>
            <a:pPr marL="0" indent="0">
              <a:buNone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with 12 years of working experience in IT </a:t>
            </a:r>
          </a:p>
          <a:p>
            <a:pPr marL="0" indent="0">
              <a:buNone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industry.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https://www.linkedin.com/in/navdeep-kaur-aa6b941b/</a:t>
            </a:r>
            <a:endParaRPr kumimoji="0" lang="en-GB" sz="1800" b="0" i="0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1800" dirty="0">
                <a:solidFill>
                  <a:schemeClr val="accent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www.technoavengers.com</a:t>
            </a:r>
            <a:r>
              <a:rPr lang="en-GB" sz="1800" dirty="0">
                <a:solidFill>
                  <a:schemeClr val="accent2">
                    <a:lumMod val="75000"/>
                  </a:schemeClr>
                </a:solidFill>
              </a:rPr>
              <a:t> (Founder)</a:t>
            </a:r>
            <a:endParaRPr kumimoji="0" lang="en-GB" sz="1800" b="0" i="0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8" name="Title 5">
            <a:extLst>
              <a:ext uri="{FF2B5EF4-FFF2-40B4-BE49-F238E27FC236}">
                <a16:creationId xmlns:a16="http://schemas.microsoft.com/office/drawing/2014/main" id="{76FAFE94-5E0A-4951-86CC-8452502B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8002" y="-9467"/>
            <a:ext cx="10515600" cy="1325563"/>
          </a:xfrm>
        </p:spPr>
        <p:txBody>
          <a:bodyPr/>
          <a:lstStyle/>
          <a:p>
            <a:r>
              <a:rPr lang="en-US" b="1" i="1" dirty="0"/>
              <a:t>Know your Instructor</a:t>
            </a:r>
          </a:p>
        </p:txBody>
      </p:sp>
    </p:spTree>
    <p:extLst>
      <p:ext uri="{BB962C8B-B14F-4D97-AF65-F5344CB8AC3E}">
        <p14:creationId xmlns:p14="http://schemas.microsoft.com/office/powerpoint/2010/main" val="2844723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bzip2 Compression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0FC0576F-4835-47E2-8868-8040529BD73B}"/>
              </a:ext>
            </a:extLst>
          </p:cNvPr>
          <p:cNvSpPr txBox="1">
            <a:spLocks/>
          </p:cNvSpPr>
          <p:nvPr/>
        </p:nvSpPr>
        <p:spPr>
          <a:xfrm>
            <a:off x="1266429" y="791459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Great compression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GB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Very slow  in compression &amp; decompression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Splittable compression codec</a:t>
            </a:r>
            <a:endParaRPr lang="en-GB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endParaRPr lang="en-GB" sz="36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628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lz4 Compression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103BAB4B-DF34-42F2-BBB2-C532943B0164}"/>
              </a:ext>
            </a:extLst>
          </p:cNvPr>
          <p:cNvSpPr txBox="1">
            <a:spLocks/>
          </p:cNvSpPr>
          <p:nvPr/>
        </p:nvSpPr>
        <p:spPr>
          <a:xfrm>
            <a:off x="1153357" y="1761054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Medium compression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Fast in compression &amp; decompression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Splittable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 compression codec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8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4" name="Title 22">
            <a:extLst>
              <a:ext uri="{FF2B5EF4-FFF2-40B4-BE49-F238E27FC236}">
                <a16:creationId xmlns:a16="http://schemas.microsoft.com/office/drawing/2014/main" id="{0C67B4C7-9128-4F66-9D4E-97B18DD4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4" y="642443"/>
            <a:ext cx="3284347" cy="408685"/>
          </a:xfrm>
        </p:spPr>
        <p:txBody>
          <a:bodyPr>
            <a:normAutofit fontScale="90000"/>
          </a:bodyPr>
          <a:lstStyle/>
          <a:p>
            <a:r>
              <a:rPr lang="en-GB" sz="2800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Conditional Import</a:t>
            </a:r>
          </a:p>
        </p:txBody>
      </p:sp>
      <p:sp>
        <p:nvSpPr>
          <p:cNvPr id="16" name="Title 22">
            <a:extLst>
              <a:ext uri="{FF2B5EF4-FFF2-40B4-BE49-F238E27FC236}">
                <a16:creationId xmlns:a16="http://schemas.microsoft.com/office/drawing/2014/main" id="{8061A61C-90A4-4487-AC5F-56E1FAD0447C}"/>
              </a:ext>
            </a:extLst>
          </p:cNvPr>
          <p:cNvSpPr txBox="1">
            <a:spLocks/>
          </p:cNvSpPr>
          <p:nvPr/>
        </p:nvSpPr>
        <p:spPr>
          <a:xfrm>
            <a:off x="815704" y="2489444"/>
            <a:ext cx="3284347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Selective Import</a:t>
            </a:r>
          </a:p>
        </p:txBody>
      </p:sp>
      <p:sp>
        <p:nvSpPr>
          <p:cNvPr id="20" name="Title 22">
            <a:extLst>
              <a:ext uri="{FF2B5EF4-FFF2-40B4-BE49-F238E27FC236}">
                <a16:creationId xmlns:a16="http://schemas.microsoft.com/office/drawing/2014/main" id="{B2323310-84BF-4DF4-B244-7B59F4CEC7C3}"/>
              </a:ext>
            </a:extLst>
          </p:cNvPr>
          <p:cNvSpPr txBox="1">
            <a:spLocks/>
          </p:cNvSpPr>
          <p:nvPr/>
        </p:nvSpPr>
        <p:spPr>
          <a:xfrm>
            <a:off x="1000432" y="4331931"/>
            <a:ext cx="3284347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SQL Query</a:t>
            </a:r>
          </a:p>
        </p:txBody>
      </p:sp>
      <p:sp>
        <p:nvSpPr>
          <p:cNvPr id="22" name="Text Placeholder 23">
            <a:extLst>
              <a:ext uri="{FF2B5EF4-FFF2-40B4-BE49-F238E27FC236}">
                <a16:creationId xmlns:a16="http://schemas.microsoft.com/office/drawing/2014/main" id="{DABF8FC4-4532-4F3C-A66E-801426FDBE0D}"/>
              </a:ext>
            </a:extLst>
          </p:cNvPr>
          <p:cNvSpPr txBox="1">
            <a:spLocks/>
          </p:cNvSpPr>
          <p:nvPr/>
        </p:nvSpPr>
        <p:spPr>
          <a:xfrm>
            <a:off x="1406833" y="1425444"/>
            <a:ext cx="10052050" cy="689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</a:rPr>
              <a:t>You can ingest data based on some conditions using where clause</a:t>
            </a:r>
            <a:endParaRPr lang="en-GB" sz="2600" dirty="0">
              <a:solidFill>
                <a:schemeClr val="bg2">
                  <a:lumMod val="25000"/>
                </a:schemeClr>
              </a:solidFill>
              <a:latin typeface="Arial Nova Light" panose="020B030402020202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23" name="Text Placeholder 23">
            <a:extLst>
              <a:ext uri="{FF2B5EF4-FFF2-40B4-BE49-F238E27FC236}">
                <a16:creationId xmlns:a16="http://schemas.microsoft.com/office/drawing/2014/main" id="{EF0AB8CC-43C6-49DA-9CB5-6DFFA7A2A923}"/>
              </a:ext>
            </a:extLst>
          </p:cNvPr>
          <p:cNvSpPr txBox="1">
            <a:spLocks/>
          </p:cNvSpPr>
          <p:nvPr/>
        </p:nvSpPr>
        <p:spPr>
          <a:xfrm>
            <a:off x="1522288" y="3270188"/>
            <a:ext cx="10052050" cy="68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ingest selected columns</a:t>
            </a:r>
            <a:endParaRPr lang="en-GB" sz="2400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5FE5508-ED18-424E-A436-8CB84BFC8C9B}"/>
              </a:ext>
            </a:extLst>
          </p:cNvPr>
          <p:cNvSpPr txBox="1">
            <a:spLocks/>
          </p:cNvSpPr>
          <p:nvPr/>
        </p:nvSpPr>
        <p:spPr>
          <a:xfrm>
            <a:off x="1406833" y="4988681"/>
            <a:ext cx="10052050" cy="68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You can run SQL query inside your </a:t>
            </a:r>
            <a:r>
              <a:rPr lang="en-US" sz="2400" dirty="0" err="1"/>
              <a:t>sqoop</a:t>
            </a:r>
            <a:r>
              <a:rPr lang="en-US" sz="2400" dirty="0"/>
              <a:t> job</a:t>
            </a:r>
            <a:endParaRPr lang="en-GB" sz="2400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078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Split-By/Boundary Query</a:t>
            </a:r>
          </a:p>
        </p:txBody>
      </p: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4ADAF0FC-E607-45BE-9460-67D32FB7C132}"/>
              </a:ext>
            </a:extLst>
          </p:cNvPr>
          <p:cNvSpPr txBox="1">
            <a:spLocks/>
          </p:cNvSpPr>
          <p:nvPr/>
        </p:nvSpPr>
        <p:spPr>
          <a:xfrm>
            <a:off x="1069975" y="397133"/>
            <a:ext cx="10052050" cy="479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Helps in data division among mappers</a:t>
            </a:r>
          </a:p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By default, primary key acts as a split-by columns</a:t>
            </a:r>
          </a:p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By default, below boundary query get executed on primary key column</a:t>
            </a:r>
          </a:p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   </a:t>
            </a:r>
          </a:p>
          <a:p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		SELECT MIN(</a:t>
            </a:r>
            <a:r>
              <a:rPr lang="en-US" b="1" dirty="0" err="1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p_key_col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),MAX(</a:t>
            </a:r>
            <a:r>
              <a:rPr lang="en-US" b="1" dirty="0" err="1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p_key_col</a:t>
            </a:r>
            <a:r>
              <a:rPr lang="en-US" b="1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) FROM table</a:t>
            </a:r>
          </a:p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  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6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Field Delimiters</a:t>
            </a:r>
          </a:p>
        </p:txBody>
      </p:sp>
      <p:sp>
        <p:nvSpPr>
          <p:cNvPr id="11" name="Text Placeholder 23">
            <a:extLst>
              <a:ext uri="{FF2B5EF4-FFF2-40B4-BE49-F238E27FC236}">
                <a16:creationId xmlns:a16="http://schemas.microsoft.com/office/drawing/2014/main" id="{6E50EBEB-1C98-417D-B36E-2A16E4133F3D}"/>
              </a:ext>
            </a:extLst>
          </p:cNvPr>
          <p:cNvSpPr txBox="1">
            <a:spLocks/>
          </p:cNvSpPr>
          <p:nvPr/>
        </p:nvSpPr>
        <p:spPr>
          <a:xfrm>
            <a:off x="1323263" y="450466"/>
            <a:ext cx="10052050" cy="479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By default, fields are separated by commas in the output files.</a:t>
            </a:r>
          </a:p>
          <a:p>
            <a:endParaRPr lang="en-US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We can use different field delimiter by using “--fields-terminated-by” flag in Sqoop Command.</a:t>
            </a:r>
          </a:p>
          <a:p>
            <a:endParaRPr lang="en-GB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endParaRPr lang="en-GB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5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Flume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96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Introduction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E9A7CE4-4625-4079-A722-A2B71CCC25DB}"/>
              </a:ext>
            </a:extLst>
          </p:cNvPr>
          <p:cNvSpPr txBox="1">
            <a:spLocks/>
          </p:cNvSpPr>
          <p:nvPr/>
        </p:nvSpPr>
        <p:spPr>
          <a:xfrm>
            <a:off x="1156529" y="20571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is a migration tool that can move data from many different sources to many different destinations.</a:t>
            </a:r>
          </a:p>
          <a:p>
            <a:endParaRPr lang="en-GB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r>
              <a:rPr lang="en-GB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It moves the data in a reliable, scalable &amp; distributed manner.</a:t>
            </a:r>
          </a:p>
        </p:txBody>
      </p:sp>
    </p:spTree>
    <p:extLst>
      <p:ext uri="{BB962C8B-B14F-4D97-AF65-F5344CB8AC3E}">
        <p14:creationId xmlns:p14="http://schemas.microsoft.com/office/powerpoint/2010/main" val="2530865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840171F-64A3-493A-9924-CE8873AD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705" y="480337"/>
            <a:ext cx="4278150" cy="40868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Flow Model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C7AA81-CBD3-4F54-9E47-1AE3CE278F7C}"/>
              </a:ext>
            </a:extLst>
          </p:cNvPr>
          <p:cNvSpPr/>
          <p:nvPr/>
        </p:nvSpPr>
        <p:spPr>
          <a:xfrm>
            <a:off x="533020" y="1597891"/>
            <a:ext cx="3475562" cy="44242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Bird, logo, twitter, twitter logo icon">
            <a:extLst>
              <a:ext uri="{FF2B5EF4-FFF2-40B4-BE49-F238E27FC236}">
                <a16:creationId xmlns:a16="http://schemas.microsoft.com/office/drawing/2014/main" id="{0FBFC81F-59C1-4BC2-8954-86D39610A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20" y="2483942"/>
            <a:ext cx="1326058" cy="13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Cloud Logos">
            <a:extLst>
              <a:ext uri="{FF2B5EF4-FFF2-40B4-BE49-F238E27FC236}">
                <a16:creationId xmlns:a16="http://schemas.microsoft.com/office/drawing/2014/main" id="{E0716BC7-9CA5-4141-82DA-88100127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913" y="2746415"/>
            <a:ext cx="1103100" cy="80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Web Server Designed by SimplePixelSL | BrandCrowd">
            <a:extLst>
              <a:ext uri="{FF2B5EF4-FFF2-40B4-BE49-F238E27FC236}">
                <a16:creationId xmlns:a16="http://schemas.microsoft.com/office/drawing/2014/main" id="{38613932-39CE-465E-984A-C924C7157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6" y="3564681"/>
            <a:ext cx="2185699" cy="174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81ABB0-8244-4106-B259-B0D38BE23560}"/>
              </a:ext>
            </a:extLst>
          </p:cNvPr>
          <p:cNvSpPr/>
          <p:nvPr/>
        </p:nvSpPr>
        <p:spPr>
          <a:xfrm>
            <a:off x="5093855" y="3146969"/>
            <a:ext cx="1699491" cy="12587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Flume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24B2647-DB89-4F2F-864D-499F45ADFD5E}"/>
              </a:ext>
            </a:extLst>
          </p:cNvPr>
          <p:cNvSpPr/>
          <p:nvPr/>
        </p:nvSpPr>
        <p:spPr>
          <a:xfrm>
            <a:off x="4050146" y="3550826"/>
            <a:ext cx="969818" cy="480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A2641B3-032E-4B82-817A-0B769812814B}"/>
              </a:ext>
            </a:extLst>
          </p:cNvPr>
          <p:cNvSpPr/>
          <p:nvPr/>
        </p:nvSpPr>
        <p:spPr>
          <a:xfrm>
            <a:off x="6885709" y="3535934"/>
            <a:ext cx="969818" cy="480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16" descr="HDFS Logo - LogoDix">
            <a:extLst>
              <a:ext uri="{FF2B5EF4-FFF2-40B4-BE49-F238E27FC236}">
                <a16:creationId xmlns:a16="http://schemas.microsoft.com/office/drawing/2014/main" id="{83AF6F62-04C7-44CE-A968-F9E8774F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80" y="2063761"/>
            <a:ext cx="2546084" cy="11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 descr="Apache Kafka">
            <a:extLst>
              <a:ext uri="{FF2B5EF4-FFF2-40B4-BE49-F238E27FC236}">
                <a16:creationId xmlns:a16="http://schemas.microsoft.com/office/drawing/2014/main" id="{C3C7F2DD-F04D-43D7-8CF9-3750F307E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26" y="2856732"/>
            <a:ext cx="1484181" cy="148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 descr="Apache HBase – What It Is, What It Does, and Why It Matters | MapR">
            <a:extLst>
              <a:ext uri="{FF2B5EF4-FFF2-40B4-BE49-F238E27FC236}">
                <a16:creationId xmlns:a16="http://schemas.microsoft.com/office/drawing/2014/main" id="{5ECAF23F-5F70-4D4B-BBE2-D6A2A94E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526" y="4142425"/>
            <a:ext cx="1437265" cy="10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570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Features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AC5DD0B-839A-4E3C-BC83-C8233C401A77}"/>
              </a:ext>
            </a:extLst>
          </p:cNvPr>
          <p:cNvSpPr txBox="1">
            <a:spLocks/>
          </p:cNvSpPr>
          <p:nvPr/>
        </p:nvSpPr>
        <p:spPr>
          <a:xfrm>
            <a:off x="1266429" y="875035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can ingest logs data from multiple webserver into HBase/HDFS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can also integrate with social networking websites such as Facebook or Twitter or e-commerce website to ingest event data into various data stores.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is reliable, scalable &amp;  fault tolerant.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support large sets of sources &amp; destinations.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can be scaled horizontally.</a:t>
            </a:r>
          </a:p>
        </p:txBody>
      </p:sp>
    </p:spTree>
    <p:extLst>
      <p:ext uri="{BB962C8B-B14F-4D97-AF65-F5344CB8AC3E}">
        <p14:creationId xmlns:p14="http://schemas.microsoft.com/office/powerpoint/2010/main" val="421548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Architecture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8A59607-950F-49A0-9C97-6ED5485EB2BF}"/>
              </a:ext>
            </a:extLst>
          </p:cNvPr>
          <p:cNvSpPr/>
          <p:nvPr/>
        </p:nvSpPr>
        <p:spPr>
          <a:xfrm>
            <a:off x="563317" y="1605394"/>
            <a:ext cx="1971956" cy="44242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4" descr="Web Server Designed by SimplePixelSL | BrandCrowd">
            <a:extLst>
              <a:ext uri="{FF2B5EF4-FFF2-40B4-BE49-F238E27FC236}">
                <a16:creationId xmlns:a16="http://schemas.microsoft.com/office/drawing/2014/main" id="{BFD86463-2D1B-4611-B7B5-81FEF66CD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48" y="2872467"/>
            <a:ext cx="2185699" cy="174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C77F15E-9972-4519-A54B-DEE9E1BA4F09}"/>
              </a:ext>
            </a:extLst>
          </p:cNvPr>
          <p:cNvSpPr/>
          <p:nvPr/>
        </p:nvSpPr>
        <p:spPr>
          <a:xfrm>
            <a:off x="4159526" y="1653398"/>
            <a:ext cx="3680286" cy="422794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4B1007-70CD-407F-8196-CD3B7719DF38}"/>
              </a:ext>
            </a:extLst>
          </p:cNvPr>
          <p:cNvSpPr/>
          <p:nvPr/>
        </p:nvSpPr>
        <p:spPr>
          <a:xfrm>
            <a:off x="7971799" y="3506324"/>
            <a:ext cx="719873" cy="4808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16" descr="HDFS Logo - LogoDix">
            <a:extLst>
              <a:ext uri="{FF2B5EF4-FFF2-40B4-BE49-F238E27FC236}">
                <a16:creationId xmlns:a16="http://schemas.microsoft.com/office/drawing/2014/main" id="{89AF7769-9A73-40AD-8310-FD4CB5859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1" r="20634"/>
          <a:stretch/>
        </p:blipFill>
        <p:spPr bwMode="auto">
          <a:xfrm>
            <a:off x="8915848" y="3219795"/>
            <a:ext cx="1437264" cy="119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52C6170-FA4A-4AAC-B62B-468E8CCE901D}"/>
              </a:ext>
            </a:extLst>
          </p:cNvPr>
          <p:cNvGrpSpPr/>
          <p:nvPr/>
        </p:nvGrpSpPr>
        <p:grpSpPr>
          <a:xfrm>
            <a:off x="2548851" y="2083501"/>
            <a:ext cx="5221009" cy="3305345"/>
            <a:chOff x="1578942" y="2179989"/>
            <a:chExt cx="5221009" cy="330534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A8DCBEE-678B-4276-84FD-6BFDCC6E6A33}"/>
                </a:ext>
              </a:extLst>
            </p:cNvPr>
            <p:cNvSpPr/>
            <p:nvPr/>
          </p:nvSpPr>
          <p:spPr>
            <a:xfrm>
              <a:off x="3639127" y="2179989"/>
              <a:ext cx="1228437" cy="6767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Flume Agents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AE4E65A-AA7A-4B1F-B68C-70BC7503BBBF}"/>
                </a:ext>
              </a:extLst>
            </p:cNvPr>
            <p:cNvSpPr/>
            <p:nvPr/>
          </p:nvSpPr>
          <p:spPr>
            <a:xfrm>
              <a:off x="3691796" y="3516641"/>
              <a:ext cx="1228437" cy="6767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b="1" dirty="0"/>
                <a:t>Flume Agents</a:t>
              </a:r>
            </a:p>
            <a:p>
              <a:pPr algn="ctr"/>
              <a:endParaRPr lang="en-US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B2AEB63-851F-4562-90A4-6706CEEC1E71}"/>
                </a:ext>
              </a:extLst>
            </p:cNvPr>
            <p:cNvSpPr/>
            <p:nvPr/>
          </p:nvSpPr>
          <p:spPr>
            <a:xfrm>
              <a:off x="3791527" y="4808591"/>
              <a:ext cx="1228437" cy="6767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r>
                <a:rPr lang="en-US" b="1" dirty="0"/>
                <a:t>Flume Agents</a:t>
              </a:r>
            </a:p>
            <a:p>
              <a:pPr algn="ctr"/>
              <a:endParaRPr lang="en-US" dirty="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5602799-442F-441C-914E-8D9C5AC0D288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 flipV="1">
              <a:off x="1578942" y="2518361"/>
              <a:ext cx="2060185" cy="12400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DF1FCAE-050D-461C-B61D-2FFA45611AD7}"/>
                </a:ext>
              </a:extLst>
            </p:cNvPr>
            <p:cNvCxnSpPr>
              <a:cxnSpLocks/>
            </p:cNvCxnSpPr>
            <p:nvPr/>
          </p:nvCxnSpPr>
          <p:spPr>
            <a:xfrm>
              <a:off x="1578942" y="3797301"/>
              <a:ext cx="21128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1975B0B-1B88-47D2-AFB9-3ED8776EDBFA}"/>
                </a:ext>
              </a:extLst>
            </p:cNvPr>
            <p:cNvCxnSpPr/>
            <p:nvPr/>
          </p:nvCxnSpPr>
          <p:spPr>
            <a:xfrm>
              <a:off x="1578942" y="3855012"/>
              <a:ext cx="2212585" cy="12919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1BB5279-C823-4692-90EF-3F8247448A1D}"/>
                </a:ext>
              </a:extLst>
            </p:cNvPr>
            <p:cNvSpPr/>
            <p:nvPr/>
          </p:nvSpPr>
          <p:spPr>
            <a:xfrm>
              <a:off x="5571514" y="3429000"/>
              <a:ext cx="1228437" cy="676743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Collector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8D69374-A55C-4DA8-BE8D-52C783C39BAD}"/>
                </a:ext>
              </a:extLst>
            </p:cNvPr>
            <p:cNvCxnSpPr/>
            <p:nvPr/>
          </p:nvCxnSpPr>
          <p:spPr>
            <a:xfrm>
              <a:off x="4881142" y="2447636"/>
              <a:ext cx="1164217" cy="98136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C7A039D-D0F8-4E07-9774-5BED6921AC28}"/>
                </a:ext>
              </a:extLst>
            </p:cNvPr>
            <p:cNvCxnSpPr/>
            <p:nvPr/>
          </p:nvCxnSpPr>
          <p:spPr>
            <a:xfrm flipV="1">
              <a:off x="4920233" y="3810000"/>
              <a:ext cx="651281" cy="150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DF1EDED-0948-4F1B-98A8-A3BF823BA43C}"/>
                </a:ext>
              </a:extLst>
            </p:cNvPr>
            <p:cNvCxnSpPr/>
            <p:nvPr/>
          </p:nvCxnSpPr>
          <p:spPr>
            <a:xfrm flipV="1">
              <a:off x="5019964" y="4105743"/>
              <a:ext cx="1076036" cy="1069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788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6A45DA29-A2A0-48B5-9EBC-7A8AADFE104D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Apache Sqoop</a:t>
            </a:r>
            <a:endParaRPr lang="en-GB" dirty="0">
              <a:solidFill>
                <a:srgbClr val="E7E6E6">
                  <a:lumMod val="25000"/>
                </a:srgbClr>
              </a:solidFill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Apache Flume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E7E6E6">
                    <a:lumMod val="25000"/>
                  </a:srgbClr>
                </a:solidFill>
              </a:rPr>
              <a:t>Apache Hive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E7E6E6">
                    <a:lumMod val="25000"/>
                  </a:srgbClr>
                </a:solidFill>
              </a:rPr>
              <a:t>Apache Spark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CB65C0-E523-4989-B6DE-092CC3115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Course Objectives</a:t>
            </a:r>
          </a:p>
        </p:txBody>
      </p:sp>
    </p:spTree>
    <p:extLst>
      <p:ext uri="{BB962C8B-B14F-4D97-AF65-F5344CB8AC3E}">
        <p14:creationId xmlns:p14="http://schemas.microsoft.com/office/powerpoint/2010/main" val="4113873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Agent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3E510D1-3E7C-409A-8EA5-55FACB7243BF}"/>
              </a:ext>
            </a:extLst>
          </p:cNvPr>
          <p:cNvGrpSpPr/>
          <p:nvPr/>
        </p:nvGrpSpPr>
        <p:grpSpPr>
          <a:xfrm>
            <a:off x="1902691" y="3528291"/>
            <a:ext cx="8081818" cy="2733645"/>
            <a:chOff x="1902691" y="3528291"/>
            <a:chExt cx="8081818" cy="27336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1BC18FC-6A36-41E3-A48A-B2C4B289E602}"/>
                </a:ext>
              </a:extLst>
            </p:cNvPr>
            <p:cNvSpPr/>
            <p:nvPr/>
          </p:nvSpPr>
          <p:spPr>
            <a:xfrm>
              <a:off x="1902691" y="3528291"/>
              <a:ext cx="8081818" cy="2687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EF6ECE6-BD4E-40BF-87AD-9DE85766B6D5}"/>
                </a:ext>
              </a:extLst>
            </p:cNvPr>
            <p:cNvSpPr/>
            <p:nvPr/>
          </p:nvSpPr>
          <p:spPr>
            <a:xfrm>
              <a:off x="2290618" y="4294909"/>
              <a:ext cx="1791855" cy="10183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Source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7F694F-B06D-4507-8279-BFE3069E8392}"/>
                </a:ext>
              </a:extLst>
            </p:cNvPr>
            <p:cNvSpPr/>
            <p:nvPr/>
          </p:nvSpPr>
          <p:spPr>
            <a:xfrm>
              <a:off x="7541491" y="4294908"/>
              <a:ext cx="1791855" cy="10183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Sink</a:t>
              </a:r>
            </a:p>
          </p:txBody>
        </p:sp>
        <p:sp>
          <p:nvSpPr>
            <p:cNvPr id="22" name="Flowchart: Direct Access Storage 21">
              <a:extLst>
                <a:ext uri="{FF2B5EF4-FFF2-40B4-BE49-F238E27FC236}">
                  <a16:creationId xmlns:a16="http://schemas.microsoft.com/office/drawing/2014/main" id="{E519748A-FC87-4E4B-BBA2-51280CC7C07E}"/>
                </a:ext>
              </a:extLst>
            </p:cNvPr>
            <p:cNvSpPr/>
            <p:nvPr/>
          </p:nvSpPr>
          <p:spPr>
            <a:xfrm>
              <a:off x="4802909" y="4488873"/>
              <a:ext cx="2032000" cy="665018"/>
            </a:xfrm>
            <a:prstGeom prst="flowChartMagneticDru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Channel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91EA8E-B361-4E60-B155-9742B6B196F4}"/>
                </a:ext>
              </a:extLst>
            </p:cNvPr>
            <p:cNvCxnSpPr/>
            <p:nvPr/>
          </p:nvCxnSpPr>
          <p:spPr>
            <a:xfrm>
              <a:off x="4082473" y="4839855"/>
              <a:ext cx="72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75B5D6-AB4B-45B7-A8C0-4AEE354F2904}"/>
                </a:ext>
              </a:extLst>
            </p:cNvPr>
            <p:cNvCxnSpPr/>
            <p:nvPr/>
          </p:nvCxnSpPr>
          <p:spPr>
            <a:xfrm>
              <a:off x="6834909" y="4816765"/>
              <a:ext cx="72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17E064-02AA-4663-AF2D-0DB9A03B51F8}"/>
                </a:ext>
              </a:extLst>
            </p:cNvPr>
            <p:cNvSpPr txBox="1"/>
            <p:nvPr/>
          </p:nvSpPr>
          <p:spPr>
            <a:xfrm>
              <a:off x="5255491" y="5892604"/>
              <a:ext cx="1939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Flume Agent</a:t>
              </a:r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C58F072-7080-4F27-ABDF-6142E2986764}"/>
              </a:ext>
            </a:extLst>
          </p:cNvPr>
          <p:cNvSpPr txBox="1">
            <a:spLocks/>
          </p:cNvSpPr>
          <p:nvPr/>
        </p:nvSpPr>
        <p:spPr>
          <a:xfrm>
            <a:off x="917575" y="1165820"/>
            <a:ext cx="10052050" cy="197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Agent is an independent daemon (JVM process) running in Flume.</a:t>
            </a:r>
          </a:p>
          <a:p>
            <a:endParaRPr lang="en-US" sz="2400" dirty="0">
              <a:solidFill>
                <a:srgbClr val="E7E6E6">
                  <a:lumMod val="25000"/>
                </a:srgbClr>
              </a:solidFill>
              <a:latin typeface="Arial Nova Light" panose="020B03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It takes the data from source/agent &amp; forwards it to other sink/agent through channel.</a:t>
            </a:r>
          </a:p>
        </p:txBody>
      </p:sp>
    </p:spTree>
    <p:extLst>
      <p:ext uri="{BB962C8B-B14F-4D97-AF65-F5344CB8AC3E}">
        <p14:creationId xmlns:p14="http://schemas.microsoft.com/office/powerpoint/2010/main" val="3789609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3CE996-2B1E-4210-9800-38C1449AAF20}"/>
              </a:ext>
            </a:extLst>
          </p:cNvPr>
          <p:cNvSpPr/>
          <p:nvPr/>
        </p:nvSpPr>
        <p:spPr>
          <a:xfrm>
            <a:off x="2115127" y="3903938"/>
            <a:ext cx="2253673" cy="10991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Header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05B4C3-907E-4EDB-9D7B-88686E0C4B75}"/>
              </a:ext>
            </a:extLst>
          </p:cNvPr>
          <p:cNvSpPr/>
          <p:nvPr/>
        </p:nvSpPr>
        <p:spPr>
          <a:xfrm>
            <a:off x="4371957" y="3903937"/>
            <a:ext cx="3749964" cy="109912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Byte Payload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CC36978-865E-404D-93C2-C45399AA159B}"/>
              </a:ext>
            </a:extLst>
          </p:cNvPr>
          <p:cNvSpPr txBox="1">
            <a:spLocks/>
          </p:cNvSpPr>
          <p:nvPr/>
        </p:nvSpPr>
        <p:spPr>
          <a:xfrm>
            <a:off x="815705" y="1305370"/>
            <a:ext cx="10052050" cy="1973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All data that enters flume is considered as an event.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Flume event has headers &amp; body (byte array)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Header is optional</a:t>
            </a:r>
          </a:p>
        </p:txBody>
      </p:sp>
    </p:spTree>
    <p:extLst>
      <p:ext uri="{BB962C8B-B14F-4D97-AF65-F5344CB8AC3E}">
        <p14:creationId xmlns:p14="http://schemas.microsoft.com/office/powerpoint/2010/main" val="3718015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Flume Flows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EC3796-0382-4840-9E11-9D5169CBB57A}"/>
              </a:ext>
            </a:extLst>
          </p:cNvPr>
          <p:cNvSpPr txBox="1">
            <a:spLocks/>
          </p:cNvSpPr>
          <p:nvPr/>
        </p:nvSpPr>
        <p:spPr>
          <a:xfrm>
            <a:off x="1720850" y="1263007"/>
            <a:ext cx="10052050" cy="1585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Multi-hop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Fan-in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7E6E6">
                    <a:lumMod val="25000"/>
                  </a:srgbClr>
                </a:solidFill>
                <a:latin typeface="Arial Nova Light" panose="020B0304020202020204" pitchFamily="34" charset="0"/>
              </a:rPr>
              <a:t>Fan-out 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38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Multi-hop Flow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721F09F-AB10-4CF5-B316-4E5958CC0AA5}"/>
              </a:ext>
            </a:extLst>
          </p:cNvPr>
          <p:cNvSpPr txBox="1">
            <a:spLocks/>
          </p:cNvSpPr>
          <p:nvPr/>
        </p:nvSpPr>
        <p:spPr>
          <a:xfrm>
            <a:off x="1192524" y="1611009"/>
            <a:ext cx="10052050" cy="158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In Multi-hop flow, data travels through multiple flume agents before arriving to destination.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7D4455-A567-4102-8FA8-F319B921970B}"/>
              </a:ext>
            </a:extLst>
          </p:cNvPr>
          <p:cNvGrpSpPr/>
          <p:nvPr/>
        </p:nvGrpSpPr>
        <p:grpSpPr>
          <a:xfrm>
            <a:off x="1514764" y="3311397"/>
            <a:ext cx="9729219" cy="2789737"/>
            <a:chOff x="1514764" y="3311397"/>
            <a:chExt cx="9729219" cy="27897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F0F447-7AED-47F9-BD6E-32022E427874}"/>
                </a:ext>
              </a:extLst>
            </p:cNvPr>
            <p:cNvGrpSpPr/>
            <p:nvPr/>
          </p:nvGrpSpPr>
          <p:grpSpPr>
            <a:xfrm>
              <a:off x="1514764" y="3366655"/>
              <a:ext cx="3574472" cy="2734479"/>
              <a:chOff x="1902691" y="3528291"/>
              <a:chExt cx="8081818" cy="2734479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825A87D-21BF-4F29-A853-6F3A10DAA009}"/>
                  </a:ext>
                </a:extLst>
              </p:cNvPr>
              <p:cNvSpPr/>
              <p:nvPr/>
            </p:nvSpPr>
            <p:spPr>
              <a:xfrm>
                <a:off x="1902691" y="3528291"/>
                <a:ext cx="8081818" cy="268726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9050B32-E9DD-42A3-90A1-2AB8BCDDCEBE}"/>
                  </a:ext>
                </a:extLst>
              </p:cNvPr>
              <p:cNvSpPr/>
              <p:nvPr/>
            </p:nvSpPr>
            <p:spPr>
              <a:xfrm>
                <a:off x="2290618" y="4294909"/>
                <a:ext cx="1791855" cy="101833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Source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D0758280-7DF3-44E5-A2BA-4A9E8B4BB629}"/>
                  </a:ext>
                </a:extLst>
              </p:cNvPr>
              <p:cNvSpPr/>
              <p:nvPr/>
            </p:nvSpPr>
            <p:spPr>
              <a:xfrm>
                <a:off x="7541491" y="4294908"/>
                <a:ext cx="1791855" cy="101833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Sink</a:t>
                </a:r>
              </a:p>
            </p:txBody>
          </p:sp>
          <p:sp>
            <p:nvSpPr>
              <p:cNvPr id="35" name="Flowchart: Direct Access Storage 34">
                <a:extLst>
                  <a:ext uri="{FF2B5EF4-FFF2-40B4-BE49-F238E27FC236}">
                    <a16:creationId xmlns:a16="http://schemas.microsoft.com/office/drawing/2014/main" id="{B51C6B7F-5EE3-4D32-9ABC-D329DA553F44}"/>
                  </a:ext>
                </a:extLst>
              </p:cNvPr>
              <p:cNvSpPr/>
              <p:nvPr/>
            </p:nvSpPr>
            <p:spPr>
              <a:xfrm>
                <a:off x="4636247" y="4488873"/>
                <a:ext cx="2427942" cy="665018"/>
              </a:xfrm>
              <a:prstGeom prst="flowChartMagneticDrum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/>
                  <a:t>Channel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465339C-BE42-4623-8ABE-C76DD6F3959D}"/>
                  </a:ext>
                </a:extLst>
              </p:cNvPr>
              <p:cNvCxnSpPr>
                <a:cxnSpLocks/>
                <a:endCxn id="35" idx="1"/>
              </p:cNvCxnSpPr>
              <p:nvPr/>
            </p:nvCxnSpPr>
            <p:spPr>
              <a:xfrm flipV="1">
                <a:off x="4082473" y="4821382"/>
                <a:ext cx="553774" cy="18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5B3C5D3-A7E7-4E40-9CB1-0BBB91BBA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188" y="4816765"/>
                <a:ext cx="4911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6AE27B-F978-40E5-9A32-C8095EFBE268}"/>
                  </a:ext>
                </a:extLst>
              </p:cNvPr>
              <p:cNvSpPr txBox="1"/>
              <p:nvPr/>
            </p:nvSpPr>
            <p:spPr>
              <a:xfrm>
                <a:off x="4636246" y="5893438"/>
                <a:ext cx="4387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Flume Agent1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8427BCD-358D-4646-BD6A-2330CCAAD5C4}"/>
                </a:ext>
              </a:extLst>
            </p:cNvPr>
            <p:cNvGrpSpPr/>
            <p:nvPr/>
          </p:nvGrpSpPr>
          <p:grpSpPr>
            <a:xfrm>
              <a:off x="5571978" y="3311397"/>
              <a:ext cx="4022436" cy="2739292"/>
              <a:chOff x="1902691" y="3528291"/>
              <a:chExt cx="8081818" cy="273929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CC43CC1-3EBE-40CE-ADBE-2514B4A76F2C}"/>
                  </a:ext>
                </a:extLst>
              </p:cNvPr>
              <p:cNvSpPr/>
              <p:nvPr/>
            </p:nvSpPr>
            <p:spPr>
              <a:xfrm>
                <a:off x="1902691" y="3528291"/>
                <a:ext cx="8081818" cy="2687266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0B9DB0E4-2249-45E0-A840-A021255B9077}"/>
                  </a:ext>
                </a:extLst>
              </p:cNvPr>
              <p:cNvSpPr/>
              <p:nvPr/>
            </p:nvSpPr>
            <p:spPr>
              <a:xfrm>
                <a:off x="2290618" y="4294909"/>
                <a:ext cx="1791855" cy="101833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Source</a:t>
                </a:r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D606550-1AF7-429F-8C37-3BB021186173}"/>
                  </a:ext>
                </a:extLst>
              </p:cNvPr>
              <p:cNvSpPr/>
              <p:nvPr/>
            </p:nvSpPr>
            <p:spPr>
              <a:xfrm>
                <a:off x="7541491" y="4294908"/>
                <a:ext cx="1791855" cy="1018331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/>
                  <a:t>Sink</a:t>
                </a:r>
              </a:p>
            </p:txBody>
          </p:sp>
          <p:sp>
            <p:nvSpPr>
              <p:cNvPr id="28" name="Flowchart: Direct Access Storage 27">
                <a:extLst>
                  <a:ext uri="{FF2B5EF4-FFF2-40B4-BE49-F238E27FC236}">
                    <a16:creationId xmlns:a16="http://schemas.microsoft.com/office/drawing/2014/main" id="{B7B424D9-AC59-4653-B3A3-5FBF850421BE}"/>
                  </a:ext>
                </a:extLst>
              </p:cNvPr>
              <p:cNvSpPr/>
              <p:nvPr/>
            </p:nvSpPr>
            <p:spPr>
              <a:xfrm>
                <a:off x="4636247" y="4488873"/>
                <a:ext cx="2427942" cy="665018"/>
              </a:xfrm>
              <a:prstGeom prst="flowChartMagneticDrum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/>
                  <a:t>Channel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16B5F1CF-1D0A-4B6B-BBA5-E8769E82EB44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 flipV="1">
                <a:off x="4082473" y="4821382"/>
                <a:ext cx="553774" cy="184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D9A8719-C737-4683-B88A-9027598BBD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188" y="4816765"/>
                <a:ext cx="4911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3DFE3F-61D2-4473-AE05-1673E160204E}"/>
                  </a:ext>
                </a:extLst>
              </p:cNvPr>
              <p:cNvSpPr txBox="1"/>
              <p:nvPr/>
            </p:nvSpPr>
            <p:spPr>
              <a:xfrm>
                <a:off x="4359360" y="5898251"/>
                <a:ext cx="4306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Flume Agent2</a:t>
                </a:r>
              </a:p>
            </p:txBody>
          </p:sp>
        </p:grp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1E911A5-E360-467A-AF9D-1DF404AB0F6C}"/>
                </a:ext>
              </a:extLst>
            </p:cNvPr>
            <p:cNvSpPr/>
            <p:nvPr/>
          </p:nvSpPr>
          <p:spPr>
            <a:xfrm>
              <a:off x="5089236" y="4461164"/>
              <a:ext cx="482742" cy="35098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033F0A0-7CB2-4AB6-81E9-2BED08500B5E}"/>
                </a:ext>
              </a:extLst>
            </p:cNvPr>
            <p:cNvSpPr/>
            <p:nvPr/>
          </p:nvSpPr>
          <p:spPr>
            <a:xfrm>
              <a:off x="10110488" y="4202868"/>
              <a:ext cx="1133495" cy="72027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Destination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4C584827-2B7E-41EE-B861-2A7A34502E4E}"/>
                </a:ext>
              </a:extLst>
            </p:cNvPr>
            <p:cNvSpPr/>
            <p:nvPr/>
          </p:nvSpPr>
          <p:spPr>
            <a:xfrm>
              <a:off x="9633168" y="4490362"/>
              <a:ext cx="432779" cy="2249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518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Fan-In Flow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6CBF7C-3317-4002-9EBB-ACD1BEA1A28F}"/>
              </a:ext>
            </a:extLst>
          </p:cNvPr>
          <p:cNvGrpSpPr/>
          <p:nvPr/>
        </p:nvGrpSpPr>
        <p:grpSpPr>
          <a:xfrm>
            <a:off x="1902691" y="2493819"/>
            <a:ext cx="8081818" cy="3768118"/>
            <a:chOff x="1902691" y="3528291"/>
            <a:chExt cx="8081818" cy="273364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5C2DD6D-E73E-4813-838D-132583E35CB0}"/>
                </a:ext>
              </a:extLst>
            </p:cNvPr>
            <p:cNvSpPr/>
            <p:nvPr/>
          </p:nvSpPr>
          <p:spPr>
            <a:xfrm>
              <a:off x="1902691" y="3528291"/>
              <a:ext cx="8081818" cy="2687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45180FE-A587-4DD6-A1A2-CF85D9A9F93F}"/>
                </a:ext>
              </a:extLst>
            </p:cNvPr>
            <p:cNvSpPr/>
            <p:nvPr/>
          </p:nvSpPr>
          <p:spPr>
            <a:xfrm>
              <a:off x="2290618" y="4518009"/>
              <a:ext cx="1791855" cy="57212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Source2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D62B5A8-1794-4EAE-83AB-0315D091C5D8}"/>
                </a:ext>
              </a:extLst>
            </p:cNvPr>
            <p:cNvSpPr/>
            <p:nvPr/>
          </p:nvSpPr>
          <p:spPr>
            <a:xfrm>
              <a:off x="7541491" y="4294908"/>
              <a:ext cx="1791855" cy="10183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Sink</a:t>
              </a:r>
            </a:p>
          </p:txBody>
        </p:sp>
        <p:sp>
          <p:nvSpPr>
            <p:cNvPr id="58" name="Flowchart: Direct Access Storage 57">
              <a:extLst>
                <a:ext uri="{FF2B5EF4-FFF2-40B4-BE49-F238E27FC236}">
                  <a16:creationId xmlns:a16="http://schemas.microsoft.com/office/drawing/2014/main" id="{743C7C70-DA35-487E-838C-3220511B1733}"/>
                </a:ext>
              </a:extLst>
            </p:cNvPr>
            <p:cNvSpPr/>
            <p:nvPr/>
          </p:nvSpPr>
          <p:spPr>
            <a:xfrm>
              <a:off x="4802909" y="4488873"/>
              <a:ext cx="2032000" cy="665018"/>
            </a:xfrm>
            <a:prstGeom prst="flowChartMagneticDru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Channel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F5F2822-71A3-43DB-B979-69E1445F99B5}"/>
                </a:ext>
              </a:extLst>
            </p:cNvPr>
            <p:cNvCxnSpPr/>
            <p:nvPr/>
          </p:nvCxnSpPr>
          <p:spPr>
            <a:xfrm>
              <a:off x="4082473" y="4839855"/>
              <a:ext cx="72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67FCAD78-52DB-4069-BA22-575A5910FEFD}"/>
                </a:ext>
              </a:extLst>
            </p:cNvPr>
            <p:cNvCxnSpPr/>
            <p:nvPr/>
          </p:nvCxnSpPr>
          <p:spPr>
            <a:xfrm>
              <a:off x="6834909" y="4816765"/>
              <a:ext cx="72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2167F7-0CBA-4495-B89F-F4360CE10309}"/>
                </a:ext>
              </a:extLst>
            </p:cNvPr>
            <p:cNvSpPr txBox="1"/>
            <p:nvPr/>
          </p:nvSpPr>
          <p:spPr>
            <a:xfrm>
              <a:off x="5255491" y="5892604"/>
              <a:ext cx="1939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Flume Agent</a:t>
              </a: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39EC828-DCEC-4563-9A64-0C24AAF743FC}"/>
              </a:ext>
            </a:extLst>
          </p:cNvPr>
          <p:cNvSpPr/>
          <p:nvPr/>
        </p:nvSpPr>
        <p:spPr>
          <a:xfrm>
            <a:off x="2290618" y="2718777"/>
            <a:ext cx="1791855" cy="7886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Source1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E43DA6E-5978-42CB-AEB4-B5D1F6E43FBA}"/>
              </a:ext>
            </a:extLst>
          </p:cNvPr>
          <p:cNvSpPr/>
          <p:nvPr/>
        </p:nvSpPr>
        <p:spPr>
          <a:xfrm>
            <a:off x="2359891" y="5016584"/>
            <a:ext cx="1791855" cy="7886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Source3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55392A9-9BB0-43E1-BC52-6C82E79FAE4B}"/>
              </a:ext>
            </a:extLst>
          </p:cNvPr>
          <p:cNvCxnSpPr/>
          <p:nvPr/>
        </p:nvCxnSpPr>
        <p:spPr>
          <a:xfrm>
            <a:off x="4082473" y="3113093"/>
            <a:ext cx="831272" cy="853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BA38378-60DA-4A30-8AC0-15A06980F228}"/>
              </a:ext>
            </a:extLst>
          </p:cNvPr>
          <p:cNvCxnSpPr>
            <a:cxnSpLocks/>
          </p:cNvCxnSpPr>
          <p:nvPr/>
        </p:nvCxnSpPr>
        <p:spPr>
          <a:xfrm flipV="1">
            <a:off x="4151746" y="4745349"/>
            <a:ext cx="845127" cy="694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DEDC8656-9226-4D17-910E-0EE3EA143877}"/>
              </a:ext>
            </a:extLst>
          </p:cNvPr>
          <p:cNvSpPr txBox="1">
            <a:spLocks/>
          </p:cNvSpPr>
          <p:nvPr/>
        </p:nvSpPr>
        <p:spPr>
          <a:xfrm>
            <a:off x="1503434" y="1274776"/>
            <a:ext cx="10052050" cy="158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In Fan-in flow, data travels from multiple sources to single channel.</a:t>
            </a:r>
          </a:p>
        </p:txBody>
      </p:sp>
    </p:spTree>
    <p:extLst>
      <p:ext uri="{BB962C8B-B14F-4D97-AF65-F5344CB8AC3E}">
        <p14:creationId xmlns:p14="http://schemas.microsoft.com/office/powerpoint/2010/main" val="3677984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EFD146-1A6F-4757-8432-8AFF3C9CE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52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Fan-Out Flow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466C71E-5E19-475B-913B-63784A337A88}"/>
              </a:ext>
            </a:extLst>
          </p:cNvPr>
          <p:cNvSpPr txBox="1">
            <a:spLocks/>
          </p:cNvSpPr>
          <p:nvPr/>
        </p:nvSpPr>
        <p:spPr>
          <a:xfrm>
            <a:off x="1720850" y="1120496"/>
            <a:ext cx="10052050" cy="158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In Fan-out flow, data from single source travels to multiple channels.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4E7685-3ED6-437D-90EA-806E53528186}"/>
              </a:ext>
            </a:extLst>
          </p:cNvPr>
          <p:cNvGrpSpPr/>
          <p:nvPr/>
        </p:nvGrpSpPr>
        <p:grpSpPr>
          <a:xfrm>
            <a:off x="1902691" y="2493819"/>
            <a:ext cx="8081818" cy="3768118"/>
            <a:chOff x="1902691" y="3528291"/>
            <a:chExt cx="8081818" cy="2733645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2E4416E-E5DC-4642-9AA8-842E5058A525}"/>
                </a:ext>
              </a:extLst>
            </p:cNvPr>
            <p:cNvSpPr/>
            <p:nvPr/>
          </p:nvSpPr>
          <p:spPr>
            <a:xfrm>
              <a:off x="1902691" y="3528291"/>
              <a:ext cx="8081818" cy="26872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8C53267-A36E-40EA-B689-E2403250BC76}"/>
                </a:ext>
              </a:extLst>
            </p:cNvPr>
            <p:cNvSpPr/>
            <p:nvPr/>
          </p:nvSpPr>
          <p:spPr>
            <a:xfrm>
              <a:off x="2290618" y="4518009"/>
              <a:ext cx="1791855" cy="57212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Source2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6A9F8C75-5613-472F-AA49-8F3089DCE2C9}"/>
                </a:ext>
              </a:extLst>
            </p:cNvPr>
            <p:cNvSpPr/>
            <p:nvPr/>
          </p:nvSpPr>
          <p:spPr>
            <a:xfrm>
              <a:off x="7507440" y="4621903"/>
              <a:ext cx="1791855" cy="5035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Sink</a:t>
              </a:r>
            </a:p>
          </p:txBody>
        </p:sp>
        <p:sp>
          <p:nvSpPr>
            <p:cNvPr id="30" name="Flowchart: Direct Access Storage 29">
              <a:extLst>
                <a:ext uri="{FF2B5EF4-FFF2-40B4-BE49-F238E27FC236}">
                  <a16:creationId xmlns:a16="http://schemas.microsoft.com/office/drawing/2014/main" id="{0821DBCA-C39D-4FA4-976D-7A210B30EEEB}"/>
                </a:ext>
              </a:extLst>
            </p:cNvPr>
            <p:cNvSpPr/>
            <p:nvPr/>
          </p:nvSpPr>
          <p:spPr>
            <a:xfrm>
              <a:off x="4802909" y="4634278"/>
              <a:ext cx="2032000" cy="475291"/>
            </a:xfrm>
            <a:prstGeom prst="flowChartMagneticDru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Channel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28FF491-5AD1-42FA-B85C-78DA6BF92FB3}"/>
                </a:ext>
              </a:extLst>
            </p:cNvPr>
            <p:cNvCxnSpPr/>
            <p:nvPr/>
          </p:nvCxnSpPr>
          <p:spPr>
            <a:xfrm>
              <a:off x="4082473" y="4839855"/>
              <a:ext cx="7204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51C4E3F-E740-41F4-8B3D-9BFD6CBDA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44175" y="4857720"/>
              <a:ext cx="678872" cy="126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71313D-68A1-4361-810A-305E1C51A688}"/>
                </a:ext>
              </a:extLst>
            </p:cNvPr>
            <p:cNvSpPr txBox="1"/>
            <p:nvPr/>
          </p:nvSpPr>
          <p:spPr>
            <a:xfrm>
              <a:off x="5255491" y="5892604"/>
              <a:ext cx="1939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Flume Agent</a:t>
              </a:r>
            </a:p>
          </p:txBody>
        </p:sp>
      </p:grpSp>
      <p:sp>
        <p:nvSpPr>
          <p:cNvPr id="34" name="Flowchart: Direct Access Storage 33">
            <a:extLst>
              <a:ext uri="{FF2B5EF4-FFF2-40B4-BE49-F238E27FC236}">
                <a16:creationId xmlns:a16="http://schemas.microsoft.com/office/drawing/2014/main" id="{34E98372-FD10-4C42-8BDD-3634BAE4EFC0}"/>
              </a:ext>
            </a:extLst>
          </p:cNvPr>
          <p:cNvSpPr/>
          <p:nvPr/>
        </p:nvSpPr>
        <p:spPr>
          <a:xfrm>
            <a:off x="4733695" y="3049162"/>
            <a:ext cx="2032000" cy="601399"/>
          </a:xfrm>
          <a:prstGeom prst="flowChartMagneticDru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sp>
        <p:nvSpPr>
          <p:cNvPr id="35" name="Flowchart: Direct Access Storage 34">
            <a:extLst>
              <a:ext uri="{FF2B5EF4-FFF2-40B4-BE49-F238E27FC236}">
                <a16:creationId xmlns:a16="http://schemas.microsoft.com/office/drawing/2014/main" id="{1D6C993C-92A7-4CE9-98ED-76BB91DE6917}"/>
              </a:ext>
            </a:extLst>
          </p:cNvPr>
          <p:cNvSpPr/>
          <p:nvPr/>
        </p:nvSpPr>
        <p:spPr>
          <a:xfrm>
            <a:off x="4839914" y="5046224"/>
            <a:ext cx="2032000" cy="694048"/>
          </a:xfrm>
          <a:prstGeom prst="flowChartMagneticDrum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Channel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A7EF01-6B46-4FD4-9C69-AA7B1EE169EA}"/>
              </a:ext>
            </a:extLst>
          </p:cNvPr>
          <p:cNvCxnSpPr/>
          <p:nvPr/>
        </p:nvCxnSpPr>
        <p:spPr>
          <a:xfrm flipV="1">
            <a:off x="4082473" y="3528291"/>
            <a:ext cx="720436" cy="4900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0F270A0-91E8-498B-96DB-2DA906982795}"/>
              </a:ext>
            </a:extLst>
          </p:cNvPr>
          <p:cNvCxnSpPr>
            <a:cxnSpLocks/>
          </p:cNvCxnSpPr>
          <p:nvPr/>
        </p:nvCxnSpPr>
        <p:spPr>
          <a:xfrm>
            <a:off x="4064862" y="4585081"/>
            <a:ext cx="775052" cy="632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665695-0BEE-4984-87AA-895298FA233D}"/>
              </a:ext>
            </a:extLst>
          </p:cNvPr>
          <p:cNvCxnSpPr/>
          <p:nvPr/>
        </p:nvCxnSpPr>
        <p:spPr>
          <a:xfrm>
            <a:off x="6787004" y="3329451"/>
            <a:ext cx="7204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DE251B6-128D-4DE7-9384-9256CD7562E6}"/>
              </a:ext>
            </a:extLst>
          </p:cNvPr>
          <p:cNvSpPr/>
          <p:nvPr/>
        </p:nvSpPr>
        <p:spPr>
          <a:xfrm>
            <a:off x="7507440" y="3021922"/>
            <a:ext cx="1791855" cy="6940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Sink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5D9ADE-6F75-40F1-8424-DAB0963F6CFA}"/>
              </a:ext>
            </a:extLst>
          </p:cNvPr>
          <p:cNvCxnSpPr>
            <a:cxnSpLocks/>
          </p:cNvCxnSpPr>
          <p:nvPr/>
        </p:nvCxnSpPr>
        <p:spPr>
          <a:xfrm flipV="1">
            <a:off x="6878871" y="5373591"/>
            <a:ext cx="678872" cy="17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FF423A4-5B6B-424E-8C55-D984F1D206D4}"/>
              </a:ext>
            </a:extLst>
          </p:cNvPr>
          <p:cNvSpPr/>
          <p:nvPr/>
        </p:nvSpPr>
        <p:spPr>
          <a:xfrm>
            <a:off x="7532284" y="5016584"/>
            <a:ext cx="1791855" cy="6940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Sink</a:t>
            </a:r>
          </a:p>
        </p:txBody>
      </p:sp>
    </p:spTree>
    <p:extLst>
      <p:ext uri="{BB962C8B-B14F-4D97-AF65-F5344CB8AC3E}">
        <p14:creationId xmlns:p14="http://schemas.microsoft.com/office/powerpoint/2010/main" val="1620335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Hive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268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B97EC58-E9B4-4DB0-8D28-8D79F55107E1}"/>
              </a:ext>
            </a:extLst>
          </p:cNvPr>
          <p:cNvSpPr txBox="1">
            <a:spLocks/>
          </p:cNvSpPr>
          <p:nvPr/>
        </p:nvSpPr>
        <p:spPr>
          <a:xfrm>
            <a:off x="826591" y="871043"/>
            <a:ext cx="2086746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Hive Database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5A97354-9813-43EF-BF4A-F30CE4EA48A5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Namespace or collection of tables.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We can append comment, location and dbproperties while creating database.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If location is not specified, then database directory will be created under default hive warehouse directory.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026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1941FA20-62C2-433A-8B4B-6050DA5F0BD5}"/>
              </a:ext>
            </a:extLst>
          </p:cNvPr>
          <p:cNvSpPr txBox="1">
            <a:spLocks/>
          </p:cNvSpPr>
          <p:nvPr/>
        </p:nvSpPr>
        <p:spPr>
          <a:xfrm>
            <a:off x="826591" y="871043"/>
            <a:ext cx="2086746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Managed Tables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324DA99-4F67-4D85-A350-C018DB3A9EFF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Hive Managed tables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Lifecycle of table is managed by Hive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Tight coupling between data &amp; schema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If we drop table, both data &amp; schema will be deleted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Transactional ACID is only supported on Managed tables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278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839919F-E12A-4F7B-B6A4-9D2FAE50E222}"/>
              </a:ext>
            </a:extLst>
          </p:cNvPr>
          <p:cNvSpPr txBox="1">
            <a:spLocks/>
          </p:cNvSpPr>
          <p:nvPr/>
        </p:nvSpPr>
        <p:spPr>
          <a:xfrm>
            <a:off x="826591" y="871043"/>
            <a:ext cx="2086746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Table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2123673D-4470-401E-9E2A-375D2E211DEA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Loose coupling with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If we drop table, only schema will be deleted, data will remain intact.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 typical example for External table is to run analytical queries on HBase owned data via Hive, where data files are written by HBase and Hive reads them for analytics.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83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1" dirty="0"/>
              <a:t>Big Data Intro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BA325B5-9C50-43AF-8297-0CCAA644D3E8}"/>
              </a:ext>
            </a:extLst>
          </p:cNvPr>
          <p:cNvSpPr txBox="1">
            <a:spLocks/>
          </p:cNvSpPr>
          <p:nvPr/>
        </p:nvSpPr>
        <p:spPr>
          <a:xfrm>
            <a:off x="447818" y="1652671"/>
            <a:ext cx="10052050" cy="106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Data that is always increasing and cannot be processed and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 stored on a single machine is termed as Big Data.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F6DE6E-4295-4B43-93B0-E794C12F5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867884"/>
              </p:ext>
            </p:extLst>
          </p:nvPr>
        </p:nvGraphicFramePr>
        <p:xfrm>
          <a:off x="1433160" y="2978234"/>
          <a:ext cx="8128000" cy="30409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351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0330863-361B-4B7D-BD4A-3E5F513EF44F}"/>
              </a:ext>
            </a:extLst>
          </p:cNvPr>
          <p:cNvSpPr txBox="1">
            <a:spLocks/>
          </p:cNvSpPr>
          <p:nvPr/>
        </p:nvSpPr>
        <p:spPr>
          <a:xfrm>
            <a:off x="826590" y="871043"/>
            <a:ext cx="2332245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Load/Insert Data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3F38591-168F-405D-9129-FB93A7EBBB86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Multiple ways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Use Location while creating schema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Use Load statements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Use Insert statements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Use existing table to populate the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Use Create AS statements to create and populate both schema &amp; data.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777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B85E536-003F-438A-85ED-BCA05FD07C93}"/>
              </a:ext>
            </a:extLst>
          </p:cNvPr>
          <p:cNvSpPr txBox="1">
            <a:spLocks/>
          </p:cNvSpPr>
          <p:nvPr/>
        </p:nvSpPr>
        <p:spPr>
          <a:xfrm>
            <a:off x="826590" y="871043"/>
            <a:ext cx="2332245" cy="4086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u="none" kern="1200">
                <a:solidFill>
                  <a:schemeClr val="tx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Alter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2B95483-8C6A-439F-ABE4-9DAB51916FA4}"/>
              </a:ext>
            </a:extLst>
          </p:cNvPr>
          <p:cNvSpPr txBox="1">
            <a:spLocks/>
          </p:cNvSpPr>
          <p:nvPr/>
        </p:nvSpPr>
        <p:spPr>
          <a:xfrm>
            <a:off x="826591" y="1533970"/>
            <a:ext cx="10052050" cy="4395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Add new columns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Change column name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Rename table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Alter or set TBLPROPERTIES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Alter File format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ova Light" panose="020B0304020202020204" pitchFamily="34" charset="0"/>
                <a:ea typeface="+mn-ea"/>
                <a:cs typeface="+mn-cs"/>
              </a:rPr>
              <a:t>Alter Location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730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5987098-200D-4FA0-9C38-972758A0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91" y="242970"/>
            <a:ext cx="3517935" cy="408685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Types</a:t>
            </a:r>
            <a:endParaRPr lang="en-GB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8797EA9-C06E-422F-AAC3-7EA1799FE5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059885"/>
              </p:ext>
            </p:extLst>
          </p:nvPr>
        </p:nvGraphicFramePr>
        <p:xfrm>
          <a:off x="2032000" y="11460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8742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E0FF6D-1213-47D0-8C3A-B4ED1B122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411000"/>
              </p:ext>
            </p:extLst>
          </p:nvPr>
        </p:nvGraphicFramePr>
        <p:xfrm>
          <a:off x="2032000" y="9336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8633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7"/>
          <p:cNvSpPr txBox="1">
            <a:spLocks noGrp="1"/>
          </p:cNvSpPr>
          <p:nvPr>
            <p:ph type="sldNum" idx="12"/>
          </p:nvPr>
        </p:nvSpPr>
        <p:spPr>
          <a:xfrm>
            <a:off x="5821650" y="53052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54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1032" name="Google Shape;103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8509" y="1136073"/>
            <a:ext cx="7051964" cy="416915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822A7E-8D82-43CD-9637-9D7C92EA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9" y="5799307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0"/>
          <p:cNvSpPr txBox="1">
            <a:spLocks noGrp="1"/>
          </p:cNvSpPr>
          <p:nvPr>
            <p:ph type="title" idx="4294967295"/>
          </p:nvPr>
        </p:nvSpPr>
        <p:spPr>
          <a:xfrm>
            <a:off x="1773382" y="1804443"/>
            <a:ext cx="3250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</a:pPr>
            <a:r>
              <a:rPr lang="en-US" sz="4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</a:t>
            </a:r>
            <a:endParaRPr sz="40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63" name="Google Shape;1063;p80"/>
          <p:cNvSpPr txBox="1">
            <a:spLocks noGrp="1"/>
          </p:cNvSpPr>
          <p:nvPr>
            <p:ph type="body" idx="4294967295"/>
          </p:nvPr>
        </p:nvSpPr>
        <p:spPr>
          <a:xfrm>
            <a:off x="1773383" y="2872814"/>
            <a:ext cx="6026727" cy="192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rPr lang="en-US" sz="24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is a data processing framework that run computation on distributed cluster.</a:t>
            </a:r>
            <a:endParaRPr sz="24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64" name="Google Shape;1064;p80"/>
          <p:cNvSpPr txBox="1">
            <a:spLocks noGrp="1"/>
          </p:cNvSpPr>
          <p:nvPr>
            <p:ph type="sldNum" idx="12"/>
          </p:nvPr>
        </p:nvSpPr>
        <p:spPr>
          <a:xfrm>
            <a:off x="10004584" y="5530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55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4B8DA7-F3B6-4C6A-BEBE-C37EBF40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1"/>
          <p:cNvSpPr txBox="1">
            <a:spLocks noGrp="1"/>
          </p:cNvSpPr>
          <p:nvPr>
            <p:ph type="title"/>
          </p:nvPr>
        </p:nvSpPr>
        <p:spPr>
          <a:xfrm>
            <a:off x="1842661" y="931606"/>
            <a:ext cx="76754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What makes it better than hadoop?</a:t>
            </a:r>
            <a:endParaRPr sz="32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75" name="Google Shape;1075;p81"/>
          <p:cNvSpPr txBox="1">
            <a:spLocks noGrp="1"/>
          </p:cNvSpPr>
          <p:nvPr>
            <p:ph type="sldNum" idx="12"/>
          </p:nvPr>
        </p:nvSpPr>
        <p:spPr>
          <a:xfrm>
            <a:off x="10004584" y="5530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56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1076" name="Google Shape;1076;p81"/>
          <p:cNvSpPr txBox="1">
            <a:spLocks noGrp="1"/>
          </p:cNvSpPr>
          <p:nvPr>
            <p:ph type="body" idx="2"/>
          </p:nvPr>
        </p:nvSpPr>
        <p:spPr>
          <a:xfrm>
            <a:off x="2142306" y="2236292"/>
            <a:ext cx="6142712" cy="254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 memory computation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100X times faster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Intermediate results are stored in memory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Lazy Evaluation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Support for multiple language- Python, Scala, Java</a:t>
            </a:r>
            <a:endParaRPr/>
          </a:p>
        </p:txBody>
      </p:sp>
      <p:pic>
        <p:nvPicPr>
          <p:cNvPr id="1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A1F923-4B3E-4B4D-A097-98E2898C1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2"/>
          <p:cNvSpPr/>
          <p:nvPr/>
        </p:nvSpPr>
        <p:spPr>
          <a:xfrm>
            <a:off x="4600669" y="4652963"/>
            <a:ext cx="1174800" cy="102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1851"/>
                </a:moveTo>
                <a:lnTo>
                  <a:pt x="97058" y="120000"/>
                </a:lnTo>
                <a:lnTo>
                  <a:pt x="0" y="59074"/>
                </a:lnTo>
                <a:lnTo>
                  <a:pt x="53582" y="0"/>
                </a:lnTo>
                <a:lnTo>
                  <a:pt x="120000" y="31851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82"/>
          <p:cNvSpPr/>
          <p:nvPr/>
        </p:nvSpPr>
        <p:spPr>
          <a:xfrm>
            <a:off x="5942056" y="4967288"/>
            <a:ext cx="712800" cy="638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5612" y="40298"/>
                </a:lnTo>
                <a:lnTo>
                  <a:pt x="90868" y="0"/>
                </a:lnTo>
                <a:lnTo>
                  <a:pt x="120000" y="113134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82"/>
          <p:cNvSpPr/>
          <p:nvPr/>
        </p:nvSpPr>
        <p:spPr>
          <a:xfrm>
            <a:off x="4345031" y="4087813"/>
            <a:ext cx="708000" cy="819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3766" y="120000"/>
                </a:moveTo>
                <a:lnTo>
                  <a:pt x="119999" y="79302"/>
                </a:lnTo>
                <a:lnTo>
                  <a:pt x="97130" y="0"/>
                </a:lnTo>
                <a:lnTo>
                  <a:pt x="0" y="33023"/>
                </a:lnTo>
                <a:lnTo>
                  <a:pt x="63766" y="120000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82"/>
          <p:cNvSpPr/>
          <p:nvPr/>
        </p:nvSpPr>
        <p:spPr>
          <a:xfrm>
            <a:off x="4130719" y="2966885"/>
            <a:ext cx="876300" cy="134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09347" y="98447"/>
                </a:lnTo>
                <a:lnTo>
                  <a:pt x="120000" y="2767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82"/>
          <p:cNvSpPr/>
          <p:nvPr/>
        </p:nvSpPr>
        <p:spPr>
          <a:xfrm>
            <a:off x="4643481" y="2222500"/>
            <a:ext cx="969900" cy="1005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04437"/>
                </a:moveTo>
                <a:lnTo>
                  <a:pt x="44975" y="120000"/>
                </a:lnTo>
                <a:lnTo>
                  <a:pt x="120000" y="77062"/>
                </a:lnTo>
                <a:lnTo>
                  <a:pt x="70507" y="0"/>
                </a:lnTo>
                <a:lnTo>
                  <a:pt x="16301" y="16500"/>
                </a:lnTo>
                <a:lnTo>
                  <a:pt x="0" y="104437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82"/>
          <p:cNvSpPr/>
          <p:nvPr/>
        </p:nvSpPr>
        <p:spPr>
          <a:xfrm>
            <a:off x="5327694" y="2259013"/>
            <a:ext cx="841500" cy="598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458"/>
                </a:moveTo>
                <a:lnTo>
                  <a:pt x="44377" y="120000"/>
                </a:lnTo>
                <a:lnTo>
                  <a:pt x="117509" y="89442"/>
                </a:lnTo>
                <a:lnTo>
                  <a:pt x="120000" y="0"/>
                </a:lnTo>
                <a:lnTo>
                  <a:pt x="0" y="11458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82"/>
          <p:cNvSpPr/>
          <p:nvPr/>
        </p:nvSpPr>
        <p:spPr>
          <a:xfrm>
            <a:off x="6203994" y="1662113"/>
            <a:ext cx="1571700" cy="144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333" y="0"/>
                </a:moveTo>
                <a:lnTo>
                  <a:pt x="0" y="85468"/>
                </a:lnTo>
                <a:lnTo>
                  <a:pt x="56606" y="119999"/>
                </a:lnTo>
                <a:lnTo>
                  <a:pt x="120000" y="69062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2"/>
          <p:cNvSpPr/>
          <p:nvPr/>
        </p:nvSpPr>
        <p:spPr>
          <a:xfrm>
            <a:off x="6989806" y="2835275"/>
            <a:ext cx="857400" cy="876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0434"/>
                </a:moveTo>
                <a:lnTo>
                  <a:pt x="64888" y="0"/>
                </a:lnTo>
                <a:lnTo>
                  <a:pt x="120000" y="120000"/>
                </a:lnTo>
                <a:lnTo>
                  <a:pt x="24222" y="117608"/>
                </a:lnTo>
                <a:lnTo>
                  <a:pt x="0" y="40434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82"/>
          <p:cNvSpPr/>
          <p:nvPr/>
        </p:nvSpPr>
        <p:spPr>
          <a:xfrm>
            <a:off x="6932656" y="3756025"/>
            <a:ext cx="1149300" cy="113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545"/>
                </a:moveTo>
                <a:lnTo>
                  <a:pt x="16243" y="0"/>
                </a:lnTo>
                <a:lnTo>
                  <a:pt x="0" y="67468"/>
                </a:lnTo>
                <a:lnTo>
                  <a:pt x="63314" y="120000"/>
                </a:lnTo>
                <a:lnTo>
                  <a:pt x="120000" y="6545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82"/>
          <p:cNvSpPr/>
          <p:nvPr/>
        </p:nvSpPr>
        <p:spPr>
          <a:xfrm>
            <a:off x="6932656" y="3756025"/>
            <a:ext cx="1149300" cy="113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545"/>
                </a:moveTo>
                <a:lnTo>
                  <a:pt x="16243" y="0"/>
                </a:lnTo>
                <a:lnTo>
                  <a:pt x="0" y="67468"/>
                </a:lnTo>
                <a:lnTo>
                  <a:pt x="63314" y="12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82"/>
          <p:cNvSpPr/>
          <p:nvPr/>
        </p:nvSpPr>
        <p:spPr>
          <a:xfrm>
            <a:off x="6518319" y="4579938"/>
            <a:ext cx="1086000" cy="103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2018"/>
                </a:moveTo>
                <a:lnTo>
                  <a:pt x="58070" y="0"/>
                </a:lnTo>
                <a:lnTo>
                  <a:pt x="0" y="33027"/>
                </a:lnTo>
                <a:lnTo>
                  <a:pt x="29824" y="120000"/>
                </a:lnTo>
                <a:lnTo>
                  <a:pt x="120000" y="62018"/>
                </a:lnTo>
                <a:close/>
              </a:path>
            </a:pathLst>
          </a:cu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rgbClr val="A5A5A5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82"/>
          <p:cNvSpPr/>
          <p:nvPr/>
        </p:nvSpPr>
        <p:spPr>
          <a:xfrm>
            <a:off x="4148181" y="1900238"/>
            <a:ext cx="1073100" cy="120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75"/>
                </a:moveTo>
                <a:cubicBezTo>
                  <a:pt x="0" y="32317"/>
                  <a:pt x="2823" y="27807"/>
                  <a:pt x="6494" y="25803"/>
                </a:cubicBezTo>
                <a:cubicBezTo>
                  <a:pt x="53364" y="2004"/>
                  <a:pt x="53364" y="2004"/>
                  <a:pt x="53364" y="2004"/>
                </a:cubicBezTo>
                <a:cubicBezTo>
                  <a:pt x="57035" y="0"/>
                  <a:pt x="62964" y="0"/>
                  <a:pt x="66635" y="2004"/>
                </a:cubicBezTo>
                <a:cubicBezTo>
                  <a:pt x="113505" y="25803"/>
                  <a:pt x="113505" y="25803"/>
                  <a:pt x="113505" y="25803"/>
                </a:cubicBezTo>
                <a:cubicBezTo>
                  <a:pt x="117176" y="27807"/>
                  <a:pt x="120000" y="32317"/>
                  <a:pt x="120000" y="36075"/>
                </a:cubicBezTo>
                <a:cubicBezTo>
                  <a:pt x="120000" y="83924"/>
                  <a:pt x="120000" y="83924"/>
                  <a:pt x="120000" y="83924"/>
                </a:cubicBezTo>
                <a:cubicBezTo>
                  <a:pt x="120000" y="87682"/>
                  <a:pt x="117176" y="92442"/>
                  <a:pt x="113505" y="94196"/>
                </a:cubicBezTo>
                <a:cubicBezTo>
                  <a:pt x="66635" y="118246"/>
                  <a:pt x="66635" y="118246"/>
                  <a:pt x="66635" y="118246"/>
                </a:cubicBezTo>
                <a:cubicBezTo>
                  <a:pt x="62964" y="120000"/>
                  <a:pt x="57035" y="120000"/>
                  <a:pt x="53364" y="118246"/>
                </a:cubicBezTo>
                <a:cubicBezTo>
                  <a:pt x="6494" y="94196"/>
                  <a:pt x="6494" y="94196"/>
                  <a:pt x="6494" y="94196"/>
                </a:cubicBezTo>
                <a:cubicBezTo>
                  <a:pt x="2823" y="92442"/>
                  <a:pt x="0" y="87682"/>
                  <a:pt x="0" y="83924"/>
                </a:cubicBezTo>
                <a:lnTo>
                  <a:pt x="0" y="36075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82"/>
          <p:cNvSpPr/>
          <p:nvPr/>
        </p:nvSpPr>
        <p:spPr>
          <a:xfrm>
            <a:off x="3500481" y="2938463"/>
            <a:ext cx="1225500" cy="137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43"/>
                </a:moveTo>
                <a:cubicBezTo>
                  <a:pt x="0" y="32307"/>
                  <a:pt x="2969" y="27692"/>
                  <a:pt x="6680" y="25714"/>
                </a:cubicBezTo>
                <a:cubicBezTo>
                  <a:pt x="53195" y="1758"/>
                  <a:pt x="53195" y="1758"/>
                  <a:pt x="53195" y="1758"/>
                </a:cubicBezTo>
                <a:cubicBezTo>
                  <a:pt x="56907" y="0"/>
                  <a:pt x="63092" y="0"/>
                  <a:pt x="66556" y="1758"/>
                </a:cubicBezTo>
                <a:cubicBezTo>
                  <a:pt x="113319" y="25714"/>
                  <a:pt x="113319" y="25714"/>
                  <a:pt x="113319" y="25714"/>
                </a:cubicBezTo>
                <a:cubicBezTo>
                  <a:pt x="117030" y="27692"/>
                  <a:pt x="120000" y="32307"/>
                  <a:pt x="120000" y="36043"/>
                </a:cubicBezTo>
                <a:cubicBezTo>
                  <a:pt x="120000" y="83956"/>
                  <a:pt x="120000" y="83956"/>
                  <a:pt x="120000" y="83956"/>
                </a:cubicBezTo>
                <a:cubicBezTo>
                  <a:pt x="120000" y="87692"/>
                  <a:pt x="117030" y="92307"/>
                  <a:pt x="113319" y="94285"/>
                </a:cubicBezTo>
                <a:cubicBezTo>
                  <a:pt x="66556" y="118241"/>
                  <a:pt x="66556" y="118241"/>
                  <a:pt x="66556" y="118241"/>
                </a:cubicBezTo>
                <a:cubicBezTo>
                  <a:pt x="63092" y="119999"/>
                  <a:pt x="56907" y="119999"/>
                  <a:pt x="53195" y="118241"/>
                </a:cubicBezTo>
                <a:cubicBezTo>
                  <a:pt x="6680" y="94285"/>
                  <a:pt x="6680" y="94285"/>
                  <a:pt x="6680" y="94285"/>
                </a:cubicBezTo>
                <a:cubicBezTo>
                  <a:pt x="2969" y="92307"/>
                  <a:pt x="0" y="87692"/>
                  <a:pt x="0" y="83956"/>
                </a:cubicBezTo>
                <a:lnTo>
                  <a:pt x="0" y="36043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82"/>
          <p:cNvSpPr/>
          <p:nvPr/>
        </p:nvSpPr>
        <p:spPr>
          <a:xfrm>
            <a:off x="5319756" y="1611313"/>
            <a:ext cx="849300" cy="95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90"/>
                </a:moveTo>
                <a:cubicBezTo>
                  <a:pt x="0" y="32380"/>
                  <a:pt x="2857" y="27619"/>
                  <a:pt x="6785" y="25714"/>
                </a:cubicBezTo>
                <a:cubicBezTo>
                  <a:pt x="53214" y="1904"/>
                  <a:pt x="53214" y="1904"/>
                  <a:pt x="53214" y="1904"/>
                </a:cubicBezTo>
                <a:cubicBezTo>
                  <a:pt x="56785" y="0"/>
                  <a:pt x="62857" y="0"/>
                  <a:pt x="66785" y="1904"/>
                </a:cubicBezTo>
                <a:cubicBezTo>
                  <a:pt x="113214" y="25714"/>
                  <a:pt x="113214" y="25714"/>
                  <a:pt x="113214" y="25714"/>
                </a:cubicBezTo>
                <a:cubicBezTo>
                  <a:pt x="116785" y="27619"/>
                  <a:pt x="120000" y="32380"/>
                  <a:pt x="120000" y="36190"/>
                </a:cubicBezTo>
                <a:cubicBezTo>
                  <a:pt x="120000" y="84126"/>
                  <a:pt x="120000" y="84126"/>
                  <a:pt x="120000" y="84126"/>
                </a:cubicBezTo>
                <a:cubicBezTo>
                  <a:pt x="120000" y="87619"/>
                  <a:pt x="116785" y="92380"/>
                  <a:pt x="113214" y="94285"/>
                </a:cubicBezTo>
                <a:cubicBezTo>
                  <a:pt x="66785" y="118095"/>
                  <a:pt x="66785" y="118095"/>
                  <a:pt x="66785" y="118095"/>
                </a:cubicBezTo>
                <a:cubicBezTo>
                  <a:pt x="62857" y="120000"/>
                  <a:pt x="56785" y="120000"/>
                  <a:pt x="53214" y="118095"/>
                </a:cubicBezTo>
                <a:cubicBezTo>
                  <a:pt x="6785" y="94285"/>
                  <a:pt x="6785" y="94285"/>
                  <a:pt x="6785" y="94285"/>
                </a:cubicBezTo>
                <a:cubicBezTo>
                  <a:pt x="2857" y="92380"/>
                  <a:pt x="0" y="87619"/>
                  <a:pt x="0" y="84126"/>
                </a:cubicBezTo>
                <a:lnTo>
                  <a:pt x="0" y="36190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82"/>
          <p:cNvSpPr/>
          <p:nvPr/>
        </p:nvSpPr>
        <p:spPr>
          <a:xfrm>
            <a:off x="7397794" y="2589213"/>
            <a:ext cx="1009500" cy="1139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86"/>
                </a:moveTo>
                <a:cubicBezTo>
                  <a:pt x="0" y="32195"/>
                  <a:pt x="3000" y="27671"/>
                  <a:pt x="6600" y="25809"/>
                </a:cubicBezTo>
                <a:cubicBezTo>
                  <a:pt x="53400" y="1862"/>
                  <a:pt x="53400" y="1862"/>
                  <a:pt x="53400" y="1862"/>
                </a:cubicBezTo>
                <a:cubicBezTo>
                  <a:pt x="57000" y="0"/>
                  <a:pt x="63000" y="0"/>
                  <a:pt x="66600" y="1862"/>
                </a:cubicBezTo>
                <a:cubicBezTo>
                  <a:pt x="113400" y="25809"/>
                  <a:pt x="113400" y="25809"/>
                  <a:pt x="113400" y="25809"/>
                </a:cubicBezTo>
                <a:cubicBezTo>
                  <a:pt x="117000" y="27671"/>
                  <a:pt x="120000" y="32195"/>
                  <a:pt x="120000" y="36186"/>
                </a:cubicBezTo>
                <a:cubicBezTo>
                  <a:pt x="120000" y="83813"/>
                  <a:pt x="120000" y="83813"/>
                  <a:pt x="120000" y="83813"/>
                </a:cubicBezTo>
                <a:cubicBezTo>
                  <a:pt x="120000" y="87804"/>
                  <a:pt x="117000" y="92328"/>
                  <a:pt x="113400" y="94190"/>
                </a:cubicBezTo>
                <a:cubicBezTo>
                  <a:pt x="66600" y="118137"/>
                  <a:pt x="66600" y="118137"/>
                  <a:pt x="66600" y="118137"/>
                </a:cubicBezTo>
                <a:cubicBezTo>
                  <a:pt x="63000" y="120000"/>
                  <a:pt x="57000" y="120000"/>
                  <a:pt x="53400" y="118137"/>
                </a:cubicBezTo>
                <a:cubicBezTo>
                  <a:pt x="6600" y="94190"/>
                  <a:pt x="6600" y="94190"/>
                  <a:pt x="6600" y="94190"/>
                </a:cubicBezTo>
                <a:cubicBezTo>
                  <a:pt x="3000" y="92328"/>
                  <a:pt x="0" y="87804"/>
                  <a:pt x="0" y="83813"/>
                </a:cubicBezTo>
                <a:lnTo>
                  <a:pt x="0" y="36186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82"/>
          <p:cNvSpPr/>
          <p:nvPr/>
        </p:nvSpPr>
        <p:spPr>
          <a:xfrm>
            <a:off x="7470819" y="3811588"/>
            <a:ext cx="1220700" cy="137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5955"/>
                </a:moveTo>
                <a:cubicBezTo>
                  <a:pt x="0" y="32205"/>
                  <a:pt x="2981" y="27573"/>
                  <a:pt x="6708" y="25808"/>
                </a:cubicBezTo>
                <a:cubicBezTo>
                  <a:pt x="53416" y="1764"/>
                  <a:pt x="53416" y="1764"/>
                  <a:pt x="53416" y="1764"/>
                </a:cubicBezTo>
                <a:cubicBezTo>
                  <a:pt x="56894" y="0"/>
                  <a:pt x="63105" y="0"/>
                  <a:pt x="66583" y="1764"/>
                </a:cubicBezTo>
                <a:cubicBezTo>
                  <a:pt x="113291" y="25808"/>
                  <a:pt x="113291" y="25808"/>
                  <a:pt x="113291" y="25808"/>
                </a:cubicBezTo>
                <a:cubicBezTo>
                  <a:pt x="117018" y="27573"/>
                  <a:pt x="120000" y="32205"/>
                  <a:pt x="120000" y="35955"/>
                </a:cubicBezTo>
                <a:cubicBezTo>
                  <a:pt x="120000" y="83823"/>
                  <a:pt x="120000" y="83823"/>
                  <a:pt x="120000" y="83823"/>
                </a:cubicBezTo>
                <a:cubicBezTo>
                  <a:pt x="120000" y="87573"/>
                  <a:pt x="117018" y="92205"/>
                  <a:pt x="113291" y="94191"/>
                </a:cubicBezTo>
                <a:cubicBezTo>
                  <a:pt x="66583" y="118014"/>
                  <a:pt x="66583" y="118014"/>
                  <a:pt x="66583" y="118014"/>
                </a:cubicBezTo>
                <a:cubicBezTo>
                  <a:pt x="63105" y="120000"/>
                  <a:pt x="56894" y="120000"/>
                  <a:pt x="53416" y="118014"/>
                </a:cubicBezTo>
                <a:cubicBezTo>
                  <a:pt x="6708" y="94191"/>
                  <a:pt x="6708" y="94191"/>
                  <a:pt x="6708" y="94191"/>
                </a:cubicBezTo>
                <a:cubicBezTo>
                  <a:pt x="2981" y="92205"/>
                  <a:pt x="0" y="87573"/>
                  <a:pt x="0" y="83823"/>
                </a:cubicBezTo>
                <a:lnTo>
                  <a:pt x="0" y="35955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82"/>
          <p:cNvSpPr/>
          <p:nvPr/>
        </p:nvSpPr>
        <p:spPr>
          <a:xfrm>
            <a:off x="5942056" y="5360988"/>
            <a:ext cx="725400" cy="81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37"/>
                </a:moveTo>
                <a:cubicBezTo>
                  <a:pt x="0" y="32321"/>
                  <a:pt x="2926" y="27863"/>
                  <a:pt x="6689" y="26006"/>
                </a:cubicBezTo>
                <a:cubicBezTo>
                  <a:pt x="53101" y="1857"/>
                  <a:pt x="53101" y="1857"/>
                  <a:pt x="53101" y="1857"/>
                </a:cubicBezTo>
                <a:cubicBezTo>
                  <a:pt x="56864" y="0"/>
                  <a:pt x="62717" y="0"/>
                  <a:pt x="66480" y="1857"/>
                </a:cubicBezTo>
                <a:cubicBezTo>
                  <a:pt x="113310" y="26006"/>
                  <a:pt x="113310" y="26006"/>
                  <a:pt x="113310" y="26006"/>
                </a:cubicBezTo>
                <a:cubicBezTo>
                  <a:pt x="117073" y="27863"/>
                  <a:pt x="120000" y="32321"/>
                  <a:pt x="120000" y="36037"/>
                </a:cubicBezTo>
                <a:cubicBezTo>
                  <a:pt x="120000" y="83962"/>
                  <a:pt x="120000" y="83962"/>
                  <a:pt x="120000" y="83962"/>
                </a:cubicBezTo>
                <a:cubicBezTo>
                  <a:pt x="120000" y="87678"/>
                  <a:pt x="117073" y="92507"/>
                  <a:pt x="113310" y="94365"/>
                </a:cubicBezTo>
                <a:cubicBezTo>
                  <a:pt x="66480" y="118142"/>
                  <a:pt x="66480" y="118142"/>
                  <a:pt x="66480" y="118142"/>
                </a:cubicBezTo>
                <a:cubicBezTo>
                  <a:pt x="62717" y="120000"/>
                  <a:pt x="56864" y="120000"/>
                  <a:pt x="53101" y="118142"/>
                </a:cubicBezTo>
                <a:cubicBezTo>
                  <a:pt x="6689" y="94365"/>
                  <a:pt x="6689" y="94365"/>
                  <a:pt x="6689" y="94365"/>
                </a:cubicBezTo>
                <a:cubicBezTo>
                  <a:pt x="2926" y="92507"/>
                  <a:pt x="0" y="87678"/>
                  <a:pt x="0" y="83962"/>
                </a:cubicBezTo>
                <a:lnTo>
                  <a:pt x="0" y="36037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82"/>
          <p:cNvSpPr/>
          <p:nvPr/>
        </p:nvSpPr>
        <p:spPr>
          <a:xfrm>
            <a:off x="4557756" y="4900613"/>
            <a:ext cx="990600" cy="111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08"/>
                </a:moveTo>
                <a:cubicBezTo>
                  <a:pt x="0" y="32307"/>
                  <a:pt x="3061" y="27692"/>
                  <a:pt x="6734" y="25791"/>
                </a:cubicBezTo>
                <a:cubicBezTo>
                  <a:pt x="53265" y="1900"/>
                  <a:pt x="53265" y="1900"/>
                  <a:pt x="53265" y="1900"/>
                </a:cubicBezTo>
                <a:cubicBezTo>
                  <a:pt x="56938" y="0"/>
                  <a:pt x="63061" y="0"/>
                  <a:pt x="66734" y="1900"/>
                </a:cubicBezTo>
                <a:cubicBezTo>
                  <a:pt x="113265" y="25791"/>
                  <a:pt x="113265" y="25791"/>
                  <a:pt x="113265" y="25791"/>
                </a:cubicBezTo>
                <a:cubicBezTo>
                  <a:pt x="116938" y="27692"/>
                  <a:pt x="119999" y="32307"/>
                  <a:pt x="119999" y="36108"/>
                </a:cubicBezTo>
                <a:cubicBezTo>
                  <a:pt x="119999" y="83891"/>
                  <a:pt x="119999" y="83891"/>
                  <a:pt x="119999" y="83891"/>
                </a:cubicBezTo>
                <a:cubicBezTo>
                  <a:pt x="119999" y="87692"/>
                  <a:pt x="116938" y="92307"/>
                  <a:pt x="113265" y="94208"/>
                </a:cubicBezTo>
                <a:cubicBezTo>
                  <a:pt x="66734" y="118099"/>
                  <a:pt x="66734" y="118099"/>
                  <a:pt x="66734" y="118099"/>
                </a:cubicBezTo>
                <a:cubicBezTo>
                  <a:pt x="63061" y="120000"/>
                  <a:pt x="56938" y="120000"/>
                  <a:pt x="53265" y="118099"/>
                </a:cubicBezTo>
                <a:cubicBezTo>
                  <a:pt x="6734" y="94208"/>
                  <a:pt x="6734" y="94208"/>
                  <a:pt x="6734" y="94208"/>
                </a:cubicBezTo>
                <a:cubicBezTo>
                  <a:pt x="3061" y="92307"/>
                  <a:pt x="0" y="87692"/>
                  <a:pt x="0" y="83891"/>
                </a:cubicBezTo>
                <a:lnTo>
                  <a:pt x="0" y="36108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82"/>
          <p:cNvSpPr/>
          <p:nvPr/>
        </p:nvSpPr>
        <p:spPr>
          <a:xfrm>
            <a:off x="6780256" y="4900613"/>
            <a:ext cx="865200" cy="97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55"/>
                </a:moveTo>
                <a:cubicBezTo>
                  <a:pt x="0" y="32415"/>
                  <a:pt x="2807" y="27740"/>
                  <a:pt x="6666" y="25870"/>
                </a:cubicBezTo>
                <a:cubicBezTo>
                  <a:pt x="53333" y="1870"/>
                  <a:pt x="53333" y="1870"/>
                  <a:pt x="53333" y="1870"/>
                </a:cubicBezTo>
                <a:cubicBezTo>
                  <a:pt x="56842" y="0"/>
                  <a:pt x="62807" y="0"/>
                  <a:pt x="66666" y="1870"/>
                </a:cubicBezTo>
                <a:cubicBezTo>
                  <a:pt x="113333" y="25870"/>
                  <a:pt x="113333" y="25870"/>
                  <a:pt x="113333" y="25870"/>
                </a:cubicBezTo>
                <a:cubicBezTo>
                  <a:pt x="116842" y="27740"/>
                  <a:pt x="120000" y="32415"/>
                  <a:pt x="120000" y="36155"/>
                </a:cubicBezTo>
                <a:cubicBezTo>
                  <a:pt x="120000" y="84155"/>
                  <a:pt x="120000" y="84155"/>
                  <a:pt x="120000" y="84155"/>
                </a:cubicBezTo>
                <a:cubicBezTo>
                  <a:pt x="120000" y="87896"/>
                  <a:pt x="116842" y="92571"/>
                  <a:pt x="113333" y="94441"/>
                </a:cubicBezTo>
                <a:cubicBezTo>
                  <a:pt x="66666" y="118129"/>
                  <a:pt x="66666" y="118129"/>
                  <a:pt x="66666" y="118129"/>
                </a:cubicBezTo>
                <a:cubicBezTo>
                  <a:pt x="62807" y="120000"/>
                  <a:pt x="56842" y="120000"/>
                  <a:pt x="53333" y="118129"/>
                </a:cubicBezTo>
                <a:cubicBezTo>
                  <a:pt x="6666" y="94441"/>
                  <a:pt x="6666" y="94441"/>
                  <a:pt x="6666" y="94441"/>
                </a:cubicBezTo>
                <a:cubicBezTo>
                  <a:pt x="2807" y="92571"/>
                  <a:pt x="0" y="87896"/>
                  <a:pt x="0" y="84155"/>
                </a:cubicBezTo>
                <a:lnTo>
                  <a:pt x="0" y="36155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82"/>
          <p:cNvSpPr/>
          <p:nvPr/>
        </p:nvSpPr>
        <p:spPr>
          <a:xfrm>
            <a:off x="6228026" y="1198244"/>
            <a:ext cx="1508100" cy="1698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71"/>
                </a:moveTo>
                <a:cubicBezTo>
                  <a:pt x="0" y="32321"/>
                  <a:pt x="3015" y="27678"/>
                  <a:pt x="6834" y="25892"/>
                </a:cubicBezTo>
                <a:cubicBezTo>
                  <a:pt x="53467" y="1964"/>
                  <a:pt x="53467" y="1964"/>
                  <a:pt x="53467" y="1964"/>
                </a:cubicBezTo>
                <a:cubicBezTo>
                  <a:pt x="57085" y="0"/>
                  <a:pt x="63115" y="0"/>
                  <a:pt x="66733" y="1964"/>
                </a:cubicBezTo>
                <a:cubicBezTo>
                  <a:pt x="113366" y="25892"/>
                  <a:pt x="113366" y="25892"/>
                  <a:pt x="113366" y="25892"/>
                </a:cubicBezTo>
                <a:cubicBezTo>
                  <a:pt x="116984" y="27678"/>
                  <a:pt x="120000" y="32321"/>
                  <a:pt x="120000" y="36071"/>
                </a:cubicBezTo>
                <a:cubicBezTo>
                  <a:pt x="120000" y="83928"/>
                  <a:pt x="120000" y="83928"/>
                  <a:pt x="120000" y="83928"/>
                </a:cubicBezTo>
                <a:cubicBezTo>
                  <a:pt x="120000" y="87678"/>
                  <a:pt x="116984" y="92321"/>
                  <a:pt x="113366" y="94107"/>
                </a:cubicBezTo>
                <a:cubicBezTo>
                  <a:pt x="66733" y="118035"/>
                  <a:pt x="66733" y="118035"/>
                  <a:pt x="66733" y="118035"/>
                </a:cubicBezTo>
                <a:cubicBezTo>
                  <a:pt x="63115" y="120000"/>
                  <a:pt x="57085" y="120000"/>
                  <a:pt x="53467" y="118035"/>
                </a:cubicBezTo>
                <a:cubicBezTo>
                  <a:pt x="6834" y="94107"/>
                  <a:pt x="6834" y="94107"/>
                  <a:pt x="6834" y="94107"/>
                </a:cubicBezTo>
                <a:cubicBezTo>
                  <a:pt x="3015" y="92321"/>
                  <a:pt x="0" y="87678"/>
                  <a:pt x="0" y="83928"/>
                </a:cubicBezTo>
                <a:lnTo>
                  <a:pt x="0" y="36071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  SQL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2"/>
          <p:cNvSpPr/>
          <p:nvPr/>
        </p:nvSpPr>
        <p:spPr>
          <a:xfrm>
            <a:off x="4057694" y="4287838"/>
            <a:ext cx="701700" cy="78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53"/>
                </a:moveTo>
                <a:cubicBezTo>
                  <a:pt x="0" y="32307"/>
                  <a:pt x="3021" y="27692"/>
                  <a:pt x="6906" y="25769"/>
                </a:cubicBezTo>
                <a:cubicBezTo>
                  <a:pt x="53525" y="1923"/>
                  <a:pt x="53525" y="1923"/>
                  <a:pt x="53525" y="1923"/>
                </a:cubicBezTo>
                <a:cubicBezTo>
                  <a:pt x="56978" y="0"/>
                  <a:pt x="63021" y="0"/>
                  <a:pt x="66906" y="1923"/>
                </a:cubicBezTo>
                <a:cubicBezTo>
                  <a:pt x="113525" y="25769"/>
                  <a:pt x="113525" y="25769"/>
                  <a:pt x="113525" y="25769"/>
                </a:cubicBezTo>
                <a:cubicBezTo>
                  <a:pt x="116978" y="27692"/>
                  <a:pt x="120000" y="32307"/>
                  <a:pt x="120000" y="36153"/>
                </a:cubicBezTo>
                <a:cubicBezTo>
                  <a:pt x="120000" y="83846"/>
                  <a:pt x="120000" y="83846"/>
                  <a:pt x="120000" y="83846"/>
                </a:cubicBezTo>
                <a:cubicBezTo>
                  <a:pt x="120000" y="87692"/>
                  <a:pt x="116978" y="92307"/>
                  <a:pt x="113525" y="94230"/>
                </a:cubicBezTo>
                <a:cubicBezTo>
                  <a:pt x="66906" y="118076"/>
                  <a:pt x="66906" y="118076"/>
                  <a:pt x="66906" y="118076"/>
                </a:cubicBezTo>
                <a:cubicBezTo>
                  <a:pt x="63021" y="120000"/>
                  <a:pt x="56978" y="120000"/>
                  <a:pt x="53525" y="118076"/>
                </a:cubicBezTo>
                <a:cubicBezTo>
                  <a:pt x="6906" y="94230"/>
                  <a:pt x="6906" y="94230"/>
                  <a:pt x="6906" y="94230"/>
                </a:cubicBezTo>
                <a:cubicBezTo>
                  <a:pt x="3021" y="92307"/>
                  <a:pt x="0" y="87692"/>
                  <a:pt x="0" y="83846"/>
                </a:cubicBezTo>
                <a:lnTo>
                  <a:pt x="0" y="36153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2"/>
          <p:cNvSpPr/>
          <p:nvPr/>
        </p:nvSpPr>
        <p:spPr>
          <a:xfrm>
            <a:off x="4918119" y="2617788"/>
            <a:ext cx="2314500" cy="260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81"/>
                </a:moveTo>
                <a:cubicBezTo>
                  <a:pt x="0" y="32240"/>
                  <a:pt x="3013" y="27701"/>
                  <a:pt x="6681" y="25838"/>
                </a:cubicBezTo>
                <a:cubicBezTo>
                  <a:pt x="53318" y="1862"/>
                  <a:pt x="53318" y="1862"/>
                  <a:pt x="53318" y="1862"/>
                </a:cubicBezTo>
                <a:cubicBezTo>
                  <a:pt x="56986" y="0"/>
                  <a:pt x="63013" y="0"/>
                  <a:pt x="66681" y="1862"/>
                </a:cubicBezTo>
                <a:cubicBezTo>
                  <a:pt x="113318" y="25838"/>
                  <a:pt x="113318" y="25838"/>
                  <a:pt x="113318" y="25838"/>
                </a:cubicBezTo>
                <a:cubicBezTo>
                  <a:pt x="116986" y="27701"/>
                  <a:pt x="119999" y="32240"/>
                  <a:pt x="119999" y="36081"/>
                </a:cubicBezTo>
                <a:cubicBezTo>
                  <a:pt x="119999" y="83918"/>
                  <a:pt x="119999" y="83918"/>
                  <a:pt x="119999" y="83918"/>
                </a:cubicBezTo>
                <a:cubicBezTo>
                  <a:pt x="119999" y="87643"/>
                  <a:pt x="116986" y="92298"/>
                  <a:pt x="113318" y="94161"/>
                </a:cubicBezTo>
                <a:cubicBezTo>
                  <a:pt x="66681" y="118137"/>
                  <a:pt x="66681" y="118137"/>
                  <a:pt x="66681" y="118137"/>
                </a:cubicBezTo>
                <a:cubicBezTo>
                  <a:pt x="63013" y="120000"/>
                  <a:pt x="56986" y="120000"/>
                  <a:pt x="53318" y="118137"/>
                </a:cubicBezTo>
                <a:cubicBezTo>
                  <a:pt x="6681" y="94161"/>
                  <a:pt x="6681" y="94161"/>
                  <a:pt x="6681" y="94161"/>
                </a:cubicBezTo>
                <a:cubicBezTo>
                  <a:pt x="3013" y="92298"/>
                  <a:pt x="0" y="87643"/>
                  <a:pt x="0" y="83918"/>
                </a:cubicBezTo>
                <a:lnTo>
                  <a:pt x="0" y="36081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21000">
                <a:srgbClr val="FFA72F"/>
              </a:gs>
              <a:gs pos="54000">
                <a:srgbClr val="FF9300"/>
              </a:gs>
              <a:gs pos="79000">
                <a:srgbClr val="EE8900"/>
              </a:gs>
              <a:gs pos="100000">
                <a:srgbClr val="EE8900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2"/>
          <p:cNvSpPr/>
          <p:nvPr/>
        </p:nvSpPr>
        <p:spPr>
          <a:xfrm>
            <a:off x="3518566" y="2960477"/>
            <a:ext cx="1187700" cy="13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43"/>
                </a:moveTo>
                <a:cubicBezTo>
                  <a:pt x="0" y="32307"/>
                  <a:pt x="2969" y="27692"/>
                  <a:pt x="6680" y="25714"/>
                </a:cubicBezTo>
                <a:cubicBezTo>
                  <a:pt x="53195" y="1758"/>
                  <a:pt x="53195" y="1758"/>
                  <a:pt x="53195" y="1758"/>
                </a:cubicBezTo>
                <a:cubicBezTo>
                  <a:pt x="56907" y="0"/>
                  <a:pt x="63092" y="0"/>
                  <a:pt x="66556" y="1758"/>
                </a:cubicBezTo>
                <a:cubicBezTo>
                  <a:pt x="113319" y="25714"/>
                  <a:pt x="113319" y="25714"/>
                  <a:pt x="113319" y="25714"/>
                </a:cubicBezTo>
                <a:cubicBezTo>
                  <a:pt x="117030" y="27692"/>
                  <a:pt x="120000" y="32307"/>
                  <a:pt x="120000" y="36043"/>
                </a:cubicBezTo>
                <a:cubicBezTo>
                  <a:pt x="120000" y="83956"/>
                  <a:pt x="120000" y="83956"/>
                  <a:pt x="120000" y="83956"/>
                </a:cubicBezTo>
                <a:cubicBezTo>
                  <a:pt x="120000" y="87692"/>
                  <a:pt x="117030" y="92307"/>
                  <a:pt x="113319" y="94285"/>
                </a:cubicBezTo>
                <a:cubicBezTo>
                  <a:pt x="66556" y="118241"/>
                  <a:pt x="66556" y="118241"/>
                  <a:pt x="66556" y="118241"/>
                </a:cubicBezTo>
                <a:cubicBezTo>
                  <a:pt x="63092" y="119999"/>
                  <a:pt x="56907" y="119999"/>
                  <a:pt x="53195" y="118241"/>
                </a:cubicBezTo>
                <a:cubicBezTo>
                  <a:pt x="6680" y="94285"/>
                  <a:pt x="6680" y="94285"/>
                  <a:pt x="6680" y="94285"/>
                </a:cubicBezTo>
                <a:cubicBezTo>
                  <a:pt x="2969" y="92307"/>
                  <a:pt x="0" y="87692"/>
                  <a:pt x="0" y="83956"/>
                </a:cubicBezTo>
                <a:lnTo>
                  <a:pt x="0" y="36043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MLIB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2"/>
          <p:cNvSpPr/>
          <p:nvPr/>
        </p:nvSpPr>
        <p:spPr>
          <a:xfrm>
            <a:off x="7412555" y="2607537"/>
            <a:ext cx="978600" cy="110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86"/>
                </a:moveTo>
                <a:cubicBezTo>
                  <a:pt x="0" y="32195"/>
                  <a:pt x="3000" y="27671"/>
                  <a:pt x="6600" y="25809"/>
                </a:cubicBezTo>
                <a:cubicBezTo>
                  <a:pt x="53400" y="1862"/>
                  <a:pt x="53400" y="1862"/>
                  <a:pt x="53400" y="1862"/>
                </a:cubicBezTo>
                <a:cubicBezTo>
                  <a:pt x="57000" y="0"/>
                  <a:pt x="63000" y="0"/>
                  <a:pt x="66600" y="1862"/>
                </a:cubicBezTo>
                <a:cubicBezTo>
                  <a:pt x="113400" y="25809"/>
                  <a:pt x="113400" y="25809"/>
                  <a:pt x="113400" y="25809"/>
                </a:cubicBezTo>
                <a:cubicBezTo>
                  <a:pt x="117000" y="27671"/>
                  <a:pt x="120000" y="32195"/>
                  <a:pt x="120000" y="36186"/>
                </a:cubicBezTo>
                <a:cubicBezTo>
                  <a:pt x="120000" y="83813"/>
                  <a:pt x="120000" y="83813"/>
                  <a:pt x="120000" y="83813"/>
                </a:cubicBezTo>
                <a:cubicBezTo>
                  <a:pt x="120000" y="87804"/>
                  <a:pt x="117000" y="92328"/>
                  <a:pt x="113400" y="94190"/>
                </a:cubicBezTo>
                <a:cubicBezTo>
                  <a:pt x="66600" y="118137"/>
                  <a:pt x="66600" y="118137"/>
                  <a:pt x="66600" y="118137"/>
                </a:cubicBezTo>
                <a:cubicBezTo>
                  <a:pt x="63000" y="120000"/>
                  <a:pt x="57000" y="120000"/>
                  <a:pt x="53400" y="118137"/>
                </a:cubicBezTo>
                <a:cubicBezTo>
                  <a:pt x="6600" y="94190"/>
                  <a:pt x="6600" y="94190"/>
                  <a:pt x="6600" y="94190"/>
                </a:cubicBezTo>
                <a:cubicBezTo>
                  <a:pt x="3000" y="92328"/>
                  <a:pt x="0" y="87804"/>
                  <a:pt x="0" y="83813"/>
                </a:cubicBezTo>
                <a:lnTo>
                  <a:pt x="0" y="36186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82"/>
          <p:cNvSpPr/>
          <p:nvPr/>
        </p:nvSpPr>
        <p:spPr>
          <a:xfrm>
            <a:off x="7488831" y="3784477"/>
            <a:ext cx="1406574" cy="142826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5955"/>
                </a:moveTo>
                <a:cubicBezTo>
                  <a:pt x="0" y="32205"/>
                  <a:pt x="2981" y="27573"/>
                  <a:pt x="6708" y="25808"/>
                </a:cubicBezTo>
                <a:cubicBezTo>
                  <a:pt x="53416" y="1764"/>
                  <a:pt x="53416" y="1764"/>
                  <a:pt x="53416" y="1764"/>
                </a:cubicBezTo>
                <a:cubicBezTo>
                  <a:pt x="56894" y="0"/>
                  <a:pt x="63105" y="0"/>
                  <a:pt x="66583" y="1764"/>
                </a:cubicBezTo>
                <a:cubicBezTo>
                  <a:pt x="113291" y="25808"/>
                  <a:pt x="113291" y="25808"/>
                  <a:pt x="113291" y="25808"/>
                </a:cubicBezTo>
                <a:cubicBezTo>
                  <a:pt x="117018" y="27573"/>
                  <a:pt x="120000" y="32205"/>
                  <a:pt x="120000" y="35955"/>
                </a:cubicBezTo>
                <a:cubicBezTo>
                  <a:pt x="120000" y="83823"/>
                  <a:pt x="120000" y="83823"/>
                  <a:pt x="120000" y="83823"/>
                </a:cubicBezTo>
                <a:cubicBezTo>
                  <a:pt x="120000" y="87573"/>
                  <a:pt x="117018" y="92205"/>
                  <a:pt x="113291" y="94191"/>
                </a:cubicBezTo>
                <a:cubicBezTo>
                  <a:pt x="66583" y="118014"/>
                  <a:pt x="66583" y="118014"/>
                  <a:pt x="66583" y="118014"/>
                </a:cubicBezTo>
                <a:cubicBezTo>
                  <a:pt x="63105" y="120000"/>
                  <a:pt x="56894" y="120000"/>
                  <a:pt x="53416" y="118014"/>
                </a:cubicBezTo>
                <a:cubicBezTo>
                  <a:pt x="6708" y="94191"/>
                  <a:pt x="6708" y="94191"/>
                  <a:pt x="6708" y="94191"/>
                </a:cubicBezTo>
                <a:cubicBezTo>
                  <a:pt x="2981" y="92205"/>
                  <a:pt x="0" y="87573"/>
                  <a:pt x="0" y="83823"/>
                </a:cubicBezTo>
                <a:lnTo>
                  <a:pt x="0" y="35955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kumimoji="0" lang="en-US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Spark           Streaming</a:t>
            </a:r>
            <a:endParaRPr kumimoji="0" sz="20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82"/>
          <p:cNvSpPr/>
          <p:nvPr/>
        </p:nvSpPr>
        <p:spPr>
          <a:xfrm>
            <a:off x="5952443" y="5374327"/>
            <a:ext cx="703200" cy="790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37"/>
                </a:moveTo>
                <a:cubicBezTo>
                  <a:pt x="0" y="32321"/>
                  <a:pt x="2926" y="27863"/>
                  <a:pt x="6689" y="26006"/>
                </a:cubicBezTo>
                <a:cubicBezTo>
                  <a:pt x="53101" y="1857"/>
                  <a:pt x="53101" y="1857"/>
                  <a:pt x="53101" y="1857"/>
                </a:cubicBezTo>
                <a:cubicBezTo>
                  <a:pt x="56864" y="0"/>
                  <a:pt x="62717" y="0"/>
                  <a:pt x="66480" y="1857"/>
                </a:cubicBezTo>
                <a:cubicBezTo>
                  <a:pt x="113310" y="26006"/>
                  <a:pt x="113310" y="26006"/>
                  <a:pt x="113310" y="26006"/>
                </a:cubicBezTo>
                <a:cubicBezTo>
                  <a:pt x="117073" y="27863"/>
                  <a:pt x="120000" y="32321"/>
                  <a:pt x="120000" y="36037"/>
                </a:cubicBezTo>
                <a:cubicBezTo>
                  <a:pt x="120000" y="83962"/>
                  <a:pt x="120000" y="83962"/>
                  <a:pt x="120000" y="83962"/>
                </a:cubicBezTo>
                <a:cubicBezTo>
                  <a:pt x="120000" y="87678"/>
                  <a:pt x="117073" y="92507"/>
                  <a:pt x="113310" y="94365"/>
                </a:cubicBezTo>
                <a:cubicBezTo>
                  <a:pt x="66480" y="118142"/>
                  <a:pt x="66480" y="118142"/>
                  <a:pt x="66480" y="118142"/>
                </a:cubicBezTo>
                <a:cubicBezTo>
                  <a:pt x="62717" y="120000"/>
                  <a:pt x="56864" y="120000"/>
                  <a:pt x="53101" y="118142"/>
                </a:cubicBezTo>
                <a:cubicBezTo>
                  <a:pt x="6689" y="94365"/>
                  <a:pt x="6689" y="94365"/>
                  <a:pt x="6689" y="94365"/>
                </a:cubicBezTo>
                <a:cubicBezTo>
                  <a:pt x="2926" y="92507"/>
                  <a:pt x="0" y="87678"/>
                  <a:pt x="0" y="83962"/>
                </a:cubicBezTo>
                <a:lnTo>
                  <a:pt x="0" y="36037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82"/>
          <p:cNvSpPr/>
          <p:nvPr/>
        </p:nvSpPr>
        <p:spPr>
          <a:xfrm>
            <a:off x="4572224" y="4918595"/>
            <a:ext cx="960000" cy="108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08"/>
                </a:moveTo>
                <a:cubicBezTo>
                  <a:pt x="0" y="32307"/>
                  <a:pt x="3061" y="27692"/>
                  <a:pt x="6734" y="25791"/>
                </a:cubicBezTo>
                <a:cubicBezTo>
                  <a:pt x="53265" y="1900"/>
                  <a:pt x="53265" y="1900"/>
                  <a:pt x="53265" y="1900"/>
                </a:cubicBezTo>
                <a:cubicBezTo>
                  <a:pt x="56938" y="0"/>
                  <a:pt x="63061" y="0"/>
                  <a:pt x="66734" y="1900"/>
                </a:cubicBezTo>
                <a:cubicBezTo>
                  <a:pt x="113265" y="25791"/>
                  <a:pt x="113265" y="25791"/>
                  <a:pt x="113265" y="25791"/>
                </a:cubicBezTo>
                <a:cubicBezTo>
                  <a:pt x="116938" y="27692"/>
                  <a:pt x="119999" y="32307"/>
                  <a:pt x="119999" y="36108"/>
                </a:cubicBezTo>
                <a:cubicBezTo>
                  <a:pt x="119999" y="83891"/>
                  <a:pt x="119999" y="83891"/>
                  <a:pt x="119999" y="83891"/>
                </a:cubicBezTo>
                <a:cubicBezTo>
                  <a:pt x="119999" y="87692"/>
                  <a:pt x="116938" y="92307"/>
                  <a:pt x="113265" y="94208"/>
                </a:cubicBezTo>
                <a:cubicBezTo>
                  <a:pt x="66734" y="118099"/>
                  <a:pt x="66734" y="118099"/>
                  <a:pt x="66734" y="118099"/>
                </a:cubicBezTo>
                <a:cubicBezTo>
                  <a:pt x="63061" y="120000"/>
                  <a:pt x="56938" y="120000"/>
                  <a:pt x="53265" y="118099"/>
                </a:cubicBezTo>
                <a:cubicBezTo>
                  <a:pt x="6734" y="94208"/>
                  <a:pt x="6734" y="94208"/>
                  <a:pt x="6734" y="94208"/>
                </a:cubicBezTo>
                <a:cubicBezTo>
                  <a:pt x="3061" y="92307"/>
                  <a:pt x="0" y="87692"/>
                  <a:pt x="0" y="83891"/>
                </a:cubicBezTo>
                <a:lnTo>
                  <a:pt x="0" y="36108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2"/>
          <p:cNvSpPr/>
          <p:nvPr/>
        </p:nvSpPr>
        <p:spPr>
          <a:xfrm>
            <a:off x="6792793" y="4916371"/>
            <a:ext cx="838500" cy="9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55"/>
                </a:moveTo>
                <a:cubicBezTo>
                  <a:pt x="0" y="32415"/>
                  <a:pt x="2807" y="27740"/>
                  <a:pt x="6666" y="25870"/>
                </a:cubicBezTo>
                <a:cubicBezTo>
                  <a:pt x="53333" y="1870"/>
                  <a:pt x="53333" y="1870"/>
                  <a:pt x="53333" y="1870"/>
                </a:cubicBezTo>
                <a:cubicBezTo>
                  <a:pt x="56842" y="0"/>
                  <a:pt x="62807" y="0"/>
                  <a:pt x="66666" y="1870"/>
                </a:cubicBezTo>
                <a:cubicBezTo>
                  <a:pt x="113333" y="25870"/>
                  <a:pt x="113333" y="25870"/>
                  <a:pt x="113333" y="25870"/>
                </a:cubicBezTo>
                <a:cubicBezTo>
                  <a:pt x="116842" y="27740"/>
                  <a:pt x="120000" y="32415"/>
                  <a:pt x="120000" y="36155"/>
                </a:cubicBezTo>
                <a:cubicBezTo>
                  <a:pt x="120000" y="84155"/>
                  <a:pt x="120000" y="84155"/>
                  <a:pt x="120000" y="84155"/>
                </a:cubicBezTo>
                <a:cubicBezTo>
                  <a:pt x="120000" y="87896"/>
                  <a:pt x="116842" y="92571"/>
                  <a:pt x="113333" y="94441"/>
                </a:cubicBezTo>
                <a:cubicBezTo>
                  <a:pt x="66666" y="118129"/>
                  <a:pt x="66666" y="118129"/>
                  <a:pt x="66666" y="118129"/>
                </a:cubicBezTo>
                <a:cubicBezTo>
                  <a:pt x="62807" y="120000"/>
                  <a:pt x="56842" y="120000"/>
                  <a:pt x="53333" y="118129"/>
                </a:cubicBezTo>
                <a:cubicBezTo>
                  <a:pt x="6666" y="94441"/>
                  <a:pt x="6666" y="94441"/>
                  <a:pt x="6666" y="94441"/>
                </a:cubicBezTo>
                <a:cubicBezTo>
                  <a:pt x="2807" y="92571"/>
                  <a:pt x="0" y="87896"/>
                  <a:pt x="0" y="84155"/>
                </a:cubicBezTo>
                <a:lnTo>
                  <a:pt x="0" y="36155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82"/>
          <p:cNvSpPr/>
          <p:nvPr/>
        </p:nvSpPr>
        <p:spPr>
          <a:xfrm>
            <a:off x="4067714" y="4300737"/>
            <a:ext cx="680100" cy="76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153"/>
                </a:moveTo>
                <a:cubicBezTo>
                  <a:pt x="0" y="32307"/>
                  <a:pt x="3021" y="27692"/>
                  <a:pt x="6906" y="25769"/>
                </a:cubicBezTo>
                <a:cubicBezTo>
                  <a:pt x="53525" y="1923"/>
                  <a:pt x="53525" y="1923"/>
                  <a:pt x="53525" y="1923"/>
                </a:cubicBezTo>
                <a:cubicBezTo>
                  <a:pt x="56978" y="0"/>
                  <a:pt x="63021" y="0"/>
                  <a:pt x="66906" y="1923"/>
                </a:cubicBezTo>
                <a:cubicBezTo>
                  <a:pt x="113525" y="25769"/>
                  <a:pt x="113525" y="25769"/>
                  <a:pt x="113525" y="25769"/>
                </a:cubicBezTo>
                <a:cubicBezTo>
                  <a:pt x="116978" y="27692"/>
                  <a:pt x="120000" y="32307"/>
                  <a:pt x="120000" y="36153"/>
                </a:cubicBezTo>
                <a:cubicBezTo>
                  <a:pt x="120000" y="83846"/>
                  <a:pt x="120000" y="83846"/>
                  <a:pt x="120000" y="83846"/>
                </a:cubicBezTo>
                <a:cubicBezTo>
                  <a:pt x="120000" y="87692"/>
                  <a:pt x="116978" y="92307"/>
                  <a:pt x="113525" y="94230"/>
                </a:cubicBezTo>
                <a:cubicBezTo>
                  <a:pt x="66906" y="118076"/>
                  <a:pt x="66906" y="118076"/>
                  <a:pt x="66906" y="118076"/>
                </a:cubicBezTo>
                <a:cubicBezTo>
                  <a:pt x="63021" y="120000"/>
                  <a:pt x="56978" y="120000"/>
                  <a:pt x="53525" y="118076"/>
                </a:cubicBezTo>
                <a:cubicBezTo>
                  <a:pt x="6906" y="94230"/>
                  <a:pt x="6906" y="94230"/>
                  <a:pt x="6906" y="94230"/>
                </a:cubicBezTo>
                <a:cubicBezTo>
                  <a:pt x="3021" y="92307"/>
                  <a:pt x="0" y="87692"/>
                  <a:pt x="0" y="83846"/>
                </a:cubicBezTo>
                <a:lnTo>
                  <a:pt x="0" y="36153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82"/>
          <p:cNvGrpSpPr/>
          <p:nvPr/>
        </p:nvGrpSpPr>
        <p:grpSpPr>
          <a:xfrm>
            <a:off x="4902835" y="2644359"/>
            <a:ext cx="2364099" cy="2561100"/>
            <a:chOff x="8826138" y="1992875"/>
            <a:chExt cx="2364099" cy="2561100"/>
          </a:xfrm>
        </p:grpSpPr>
        <p:pic>
          <p:nvPicPr>
            <p:cNvPr id="1116" name="Google Shape;1116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26138" y="1992875"/>
              <a:ext cx="2364099" cy="256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7" name="Google Shape;1117;p82"/>
            <p:cNvSpPr txBox="1"/>
            <p:nvPr/>
          </p:nvSpPr>
          <p:spPr>
            <a:xfrm>
              <a:off x="8903614" y="3356903"/>
              <a:ext cx="2211275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ermanent Marker"/>
                  <a:ea typeface="Permanent Marker"/>
                  <a:cs typeface="Permanent Marker"/>
                  <a:sym typeface="Permanent Marker"/>
                </a:rPr>
                <a:t>Spark Core</a:t>
              </a: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endParaRPr>
            </a:p>
          </p:txBody>
        </p:sp>
      </p:grpSp>
      <p:sp>
        <p:nvSpPr>
          <p:cNvPr id="1118" name="Google Shape;1118;p82"/>
          <p:cNvSpPr txBox="1">
            <a:spLocks noGrp="1"/>
          </p:cNvSpPr>
          <p:nvPr>
            <p:ph type="title"/>
          </p:nvPr>
        </p:nvSpPr>
        <p:spPr>
          <a:xfrm>
            <a:off x="1981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Component</a:t>
            </a:r>
            <a:endParaRPr sz="32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19" name="Google Shape;1119;p82"/>
          <p:cNvSpPr/>
          <p:nvPr/>
        </p:nvSpPr>
        <p:spPr>
          <a:xfrm>
            <a:off x="4860355" y="5231234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82"/>
          <p:cNvSpPr/>
          <p:nvPr/>
        </p:nvSpPr>
        <p:spPr>
          <a:xfrm>
            <a:off x="4429745" y="2258394"/>
            <a:ext cx="492441" cy="494549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82"/>
          <p:cNvSpPr/>
          <p:nvPr/>
        </p:nvSpPr>
        <p:spPr>
          <a:xfrm>
            <a:off x="5550433" y="1912130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82"/>
          <p:cNvSpPr/>
          <p:nvPr/>
        </p:nvSpPr>
        <p:spPr>
          <a:xfrm>
            <a:off x="7729005" y="29293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82"/>
          <p:cNvSpPr/>
          <p:nvPr/>
        </p:nvSpPr>
        <p:spPr>
          <a:xfrm>
            <a:off x="6146663" y="5539458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82"/>
          <p:cNvSpPr/>
          <p:nvPr/>
        </p:nvSpPr>
        <p:spPr>
          <a:xfrm>
            <a:off x="5431145" y="2982619"/>
            <a:ext cx="1149301" cy="929663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82"/>
          <p:cNvSpPr/>
          <p:nvPr/>
        </p:nvSpPr>
        <p:spPr>
          <a:xfrm>
            <a:off x="4179359" y="4530563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82"/>
          <p:cNvSpPr/>
          <p:nvPr/>
        </p:nvSpPr>
        <p:spPr>
          <a:xfrm>
            <a:off x="7013425" y="52262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C34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82"/>
          <p:cNvSpPr txBox="1">
            <a:spLocks noGrp="1"/>
          </p:cNvSpPr>
          <p:nvPr>
            <p:ph type="sldNum" idx="12"/>
          </p:nvPr>
        </p:nvSpPr>
        <p:spPr>
          <a:xfrm>
            <a:off x="5821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59CB1"/>
                </a:solidFill>
                <a:effectLst/>
                <a:uLnTx/>
                <a:uFillTx/>
                <a:latin typeface="Permanent Marker"/>
                <a:sym typeface="Permanent Marker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59CB1"/>
              </a:solidFill>
              <a:effectLst/>
              <a:uLnTx/>
              <a:uFillTx/>
              <a:latin typeface="Permanent Marker"/>
              <a:sym typeface="Permanent Marker"/>
            </a:endParaRPr>
          </a:p>
        </p:txBody>
      </p:sp>
      <p:sp>
        <p:nvSpPr>
          <p:cNvPr id="1128" name="Google Shape;1128;p82"/>
          <p:cNvSpPr/>
          <p:nvPr/>
        </p:nvSpPr>
        <p:spPr>
          <a:xfrm>
            <a:off x="4402282" y="4821563"/>
            <a:ext cx="1225500" cy="1379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36043"/>
                </a:moveTo>
                <a:cubicBezTo>
                  <a:pt x="0" y="32307"/>
                  <a:pt x="2969" y="27692"/>
                  <a:pt x="6680" y="25714"/>
                </a:cubicBezTo>
                <a:cubicBezTo>
                  <a:pt x="53195" y="1758"/>
                  <a:pt x="53195" y="1758"/>
                  <a:pt x="53195" y="1758"/>
                </a:cubicBezTo>
                <a:cubicBezTo>
                  <a:pt x="56907" y="0"/>
                  <a:pt x="63092" y="0"/>
                  <a:pt x="66556" y="1758"/>
                </a:cubicBezTo>
                <a:cubicBezTo>
                  <a:pt x="113319" y="25714"/>
                  <a:pt x="113319" y="25714"/>
                  <a:pt x="113319" y="25714"/>
                </a:cubicBezTo>
                <a:cubicBezTo>
                  <a:pt x="117030" y="27692"/>
                  <a:pt x="120000" y="32307"/>
                  <a:pt x="120000" y="36043"/>
                </a:cubicBezTo>
                <a:cubicBezTo>
                  <a:pt x="120000" y="83956"/>
                  <a:pt x="120000" y="83956"/>
                  <a:pt x="120000" y="83956"/>
                </a:cubicBezTo>
                <a:cubicBezTo>
                  <a:pt x="120000" y="87692"/>
                  <a:pt x="117030" y="92307"/>
                  <a:pt x="113319" y="94285"/>
                </a:cubicBezTo>
                <a:cubicBezTo>
                  <a:pt x="66556" y="118241"/>
                  <a:pt x="66556" y="118241"/>
                  <a:pt x="66556" y="118241"/>
                </a:cubicBezTo>
                <a:cubicBezTo>
                  <a:pt x="63092" y="119999"/>
                  <a:pt x="56907" y="119999"/>
                  <a:pt x="53195" y="118241"/>
                </a:cubicBezTo>
                <a:cubicBezTo>
                  <a:pt x="6680" y="94285"/>
                  <a:pt x="6680" y="94285"/>
                  <a:pt x="6680" y="94285"/>
                </a:cubicBezTo>
                <a:cubicBezTo>
                  <a:pt x="2969" y="92307"/>
                  <a:pt x="0" y="87692"/>
                  <a:pt x="0" y="83956"/>
                </a:cubicBezTo>
                <a:lnTo>
                  <a:pt x="0" y="36043"/>
                </a:lnTo>
                <a:close/>
              </a:path>
            </a:pathLst>
          </a:custGeom>
          <a:gradFill>
            <a:gsLst>
              <a:gs pos="0">
                <a:srgbClr val="8C8C8C"/>
              </a:gs>
              <a:gs pos="50000">
                <a:srgbClr val="CACACA"/>
              </a:gs>
              <a:gs pos="100000">
                <a:srgbClr val="F2F2F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GraphX</a:t>
            </a:r>
            <a:endParaRPr kumimoji="0" sz="2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D56256-AD65-4A6B-AF82-70C7DFF7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3"/>
          <p:cNvSpPr txBox="1">
            <a:spLocks noGrp="1"/>
          </p:cNvSpPr>
          <p:nvPr>
            <p:ph type="title"/>
          </p:nvPr>
        </p:nvSpPr>
        <p:spPr>
          <a:xfrm>
            <a:off x="1981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3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Resilient Distributed DATASETS</a:t>
            </a:r>
            <a:endParaRPr sz="32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39" name="Google Shape;1139;p83"/>
          <p:cNvSpPr txBox="1">
            <a:spLocks noGrp="1"/>
          </p:cNvSpPr>
          <p:nvPr>
            <p:ph type="sldNum" idx="12"/>
          </p:nvPr>
        </p:nvSpPr>
        <p:spPr>
          <a:xfrm>
            <a:off x="5821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59CB1"/>
                </a:solidFill>
                <a:effectLst/>
                <a:uLnTx/>
                <a:uFillTx/>
                <a:latin typeface="Permanent Marker"/>
                <a:sym typeface="Permanent Marker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59CB1"/>
              </a:solidFill>
              <a:effectLst/>
              <a:uLnTx/>
              <a:uFillTx/>
              <a:latin typeface="Permanent Marker"/>
              <a:sym typeface="Permanent Marker"/>
            </a:endParaRPr>
          </a:p>
        </p:txBody>
      </p:sp>
      <p:sp>
        <p:nvSpPr>
          <p:cNvPr id="1140" name="Google Shape;1140;p83"/>
          <p:cNvSpPr/>
          <p:nvPr/>
        </p:nvSpPr>
        <p:spPr>
          <a:xfrm>
            <a:off x="5821650" y="1766630"/>
            <a:ext cx="121950" cy="4079989"/>
          </a:xfrm>
          <a:prstGeom prst="rect">
            <a:avLst/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83"/>
          <p:cNvSpPr/>
          <p:nvPr/>
        </p:nvSpPr>
        <p:spPr>
          <a:xfrm>
            <a:off x="3327832" y="1746023"/>
            <a:ext cx="2615768" cy="492018"/>
          </a:xfrm>
          <a:prstGeom prst="homePlat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Immutable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42" name="Google Shape;1142;p83"/>
          <p:cNvGrpSpPr/>
          <p:nvPr/>
        </p:nvGrpSpPr>
        <p:grpSpPr>
          <a:xfrm>
            <a:off x="5821650" y="2433060"/>
            <a:ext cx="2840182" cy="519805"/>
            <a:chOff x="4297650" y="2564937"/>
            <a:chExt cx="2840182" cy="387927"/>
          </a:xfrm>
        </p:grpSpPr>
        <p:sp>
          <p:nvSpPr>
            <p:cNvPr id="1143" name="Google Shape;1143;p83"/>
            <p:cNvSpPr/>
            <p:nvPr/>
          </p:nvSpPr>
          <p:spPr>
            <a:xfrm rot="10800000">
              <a:off x="4297650" y="2564937"/>
              <a:ext cx="2840182" cy="387927"/>
            </a:xfrm>
            <a:prstGeom prst="homePlate">
              <a:avLst>
                <a:gd name="adj" fmla="val 50000"/>
              </a:avLst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83"/>
            <p:cNvSpPr txBox="1"/>
            <p:nvPr/>
          </p:nvSpPr>
          <p:spPr>
            <a:xfrm>
              <a:off x="5126182" y="2605011"/>
              <a:ext cx="1676400" cy="30777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ckwell"/>
                  <a:ea typeface="Rockwell"/>
                  <a:cs typeface="Rockwell"/>
                  <a:sym typeface="Rockwell"/>
                </a:rPr>
                <a:t>Distributed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83"/>
          <p:cNvSpPr/>
          <p:nvPr/>
        </p:nvSpPr>
        <p:spPr>
          <a:xfrm>
            <a:off x="3327832" y="3003846"/>
            <a:ext cx="2615768" cy="506185"/>
          </a:xfrm>
          <a:prstGeom prst="homePlate">
            <a:avLst>
              <a:gd name="adj" fmla="val 50000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Fault Tolerant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146" name="Google Shape;1146;p83"/>
          <p:cNvGrpSpPr/>
          <p:nvPr/>
        </p:nvGrpSpPr>
        <p:grpSpPr>
          <a:xfrm>
            <a:off x="5821650" y="4019992"/>
            <a:ext cx="2840182" cy="506185"/>
            <a:chOff x="4297650" y="2564937"/>
            <a:chExt cx="2840182" cy="387927"/>
          </a:xfrm>
        </p:grpSpPr>
        <p:sp>
          <p:nvSpPr>
            <p:cNvPr id="1147" name="Google Shape;1147;p83"/>
            <p:cNvSpPr/>
            <p:nvPr/>
          </p:nvSpPr>
          <p:spPr>
            <a:xfrm rot="10800000">
              <a:off x="4297650" y="2564937"/>
              <a:ext cx="2840182" cy="387927"/>
            </a:xfrm>
            <a:prstGeom prst="homePlate">
              <a:avLst>
                <a:gd name="adj" fmla="val 5000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83"/>
            <p:cNvSpPr txBox="1"/>
            <p:nvPr/>
          </p:nvSpPr>
          <p:spPr>
            <a:xfrm>
              <a:off x="5126182" y="2605011"/>
              <a:ext cx="1676400" cy="30663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ckwell"/>
                  <a:ea typeface="Rockwell"/>
                  <a:cs typeface="Rockwell"/>
                  <a:sym typeface="Rockwell"/>
                </a:rPr>
                <a:t>In memory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49" name="Google Shape;1149;p83"/>
          <p:cNvSpPr/>
          <p:nvPr/>
        </p:nvSpPr>
        <p:spPr>
          <a:xfrm>
            <a:off x="3327832" y="4941420"/>
            <a:ext cx="2615768" cy="522236"/>
          </a:xfrm>
          <a:prstGeom prst="homePlate">
            <a:avLst>
              <a:gd name="adj" fmla="val 50000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Partitioned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7E980D-23DE-469A-9467-2A4BD0685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4"/>
          <p:cNvSpPr txBox="1">
            <a:spLocks noGrp="1"/>
          </p:cNvSpPr>
          <p:nvPr>
            <p:ph type="title"/>
          </p:nvPr>
        </p:nvSpPr>
        <p:spPr>
          <a:xfrm>
            <a:off x="170685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32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Transformation &amp; </a:t>
            </a:r>
            <a:r>
              <a:rPr lang="en-US" sz="3200" dirty="0" err="1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ACtions</a:t>
            </a:r>
            <a:endParaRPr sz="32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60" name="Google Shape;1160;p84"/>
          <p:cNvSpPr txBox="1">
            <a:spLocks noGrp="1"/>
          </p:cNvSpPr>
          <p:nvPr>
            <p:ph type="sldNum" idx="12"/>
          </p:nvPr>
        </p:nvSpPr>
        <p:spPr>
          <a:xfrm>
            <a:off x="5821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59CB1"/>
                </a:solidFill>
                <a:effectLst/>
                <a:uLnTx/>
                <a:uFillTx/>
                <a:latin typeface="Permanent Marker"/>
                <a:sym typeface="Permanent Marker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59CB1"/>
              </a:solidFill>
              <a:effectLst/>
              <a:uLnTx/>
              <a:uFillTx/>
              <a:latin typeface="Permanent Marker"/>
              <a:sym typeface="Permanent Marker"/>
            </a:endParaRPr>
          </a:p>
        </p:txBody>
      </p:sp>
      <p:sp>
        <p:nvSpPr>
          <p:cNvPr id="1161" name="Google Shape;1161;p84"/>
          <p:cNvSpPr/>
          <p:nvPr/>
        </p:nvSpPr>
        <p:spPr>
          <a:xfrm>
            <a:off x="5015345" y="2881746"/>
            <a:ext cx="2078182" cy="872837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RDD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2" name="Google Shape;1162;p84"/>
          <p:cNvSpPr/>
          <p:nvPr/>
        </p:nvSpPr>
        <p:spPr>
          <a:xfrm>
            <a:off x="2272146" y="2673927"/>
            <a:ext cx="2216728" cy="13716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ckwell"/>
                <a:ea typeface="Rockwell"/>
                <a:cs typeface="Rockwell"/>
                <a:sym typeface="Rockwell"/>
              </a:rPr>
              <a:t>Transformation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4" name="Google Shape;1164;p84"/>
          <p:cNvSpPr/>
          <p:nvPr/>
        </p:nvSpPr>
        <p:spPr>
          <a:xfrm>
            <a:off x="4532721" y="3167495"/>
            <a:ext cx="692727" cy="30133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84"/>
          <p:cNvSpPr/>
          <p:nvPr/>
        </p:nvSpPr>
        <p:spPr>
          <a:xfrm>
            <a:off x="7093527" y="3167495"/>
            <a:ext cx="692728" cy="3013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84"/>
          <p:cNvSpPr txBox="1"/>
          <p:nvPr/>
        </p:nvSpPr>
        <p:spPr>
          <a:xfrm>
            <a:off x="1783050" y="4582406"/>
            <a:ext cx="8077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Transformation is lazy operation on RDD that return another RDD like map, filter, </a:t>
            </a:r>
            <a:r>
              <a:rPr kumimoji="0" lang="en-US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flatmap</a:t>
            </a: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, join etc.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67" name="Google Shape;1167;p84"/>
          <p:cNvSpPr txBox="1"/>
          <p:nvPr/>
        </p:nvSpPr>
        <p:spPr>
          <a:xfrm>
            <a:off x="2015836" y="1376891"/>
            <a:ext cx="80772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Action is an operation that triggers the actual execution and returns a value or perform some action.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C670E1-46BE-42A2-81A0-A53ECD7A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8" y="5888726"/>
            <a:ext cx="1662112" cy="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62;p84">
            <a:extLst>
              <a:ext uri="{FF2B5EF4-FFF2-40B4-BE49-F238E27FC236}">
                <a16:creationId xmlns:a16="http://schemas.microsoft.com/office/drawing/2014/main" id="{B0F1C283-9C48-4D48-8AE0-7D5CC4B367C3}"/>
              </a:ext>
            </a:extLst>
          </p:cNvPr>
          <p:cNvSpPr/>
          <p:nvPr/>
        </p:nvSpPr>
        <p:spPr>
          <a:xfrm>
            <a:off x="8063344" y="2554625"/>
            <a:ext cx="2216728" cy="1371600"/>
          </a:xfrm>
          <a:prstGeom prst="trapezoid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Actions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D94A4C77-1FC4-4093-9B84-EA8A3E3E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1" dirty="0"/>
              <a:t>Big data cluster</a:t>
            </a:r>
          </a:p>
        </p:txBody>
      </p:sp>
      <p:pic>
        <p:nvPicPr>
          <p:cNvPr id="11" name="Picture 10" descr="The inside of a building&#10;&#10;Description automatically generated">
            <a:extLst>
              <a:ext uri="{FF2B5EF4-FFF2-40B4-BE49-F238E27FC236}">
                <a16:creationId xmlns:a16="http://schemas.microsoft.com/office/drawing/2014/main" id="{94C769E2-8A72-4E97-8E2E-9F1AD6A56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8545" y="3356289"/>
            <a:ext cx="7060910" cy="3136585"/>
          </a:xfrm>
          <a:prstGeom prst="rect">
            <a:avLst/>
          </a:prstGeom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77D161D-34E0-400C-95B5-4A04899B83CD}"/>
              </a:ext>
            </a:extLst>
          </p:cNvPr>
          <p:cNvSpPr txBox="1">
            <a:spLocks/>
          </p:cNvSpPr>
          <p:nvPr/>
        </p:nvSpPr>
        <p:spPr>
          <a:xfrm>
            <a:off x="971458" y="1531537"/>
            <a:ext cx="10052050" cy="145962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Machines are connected to each other via network to acts as a single system.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Machines are nothing but commodity hardware(CPU+RAM) 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These commodity hardware are that are stacked together on a Rack.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These Racks are then installed in a physical location called as Data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Centres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26868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85"/>
          <p:cNvSpPr txBox="1">
            <a:spLocks noGrp="1"/>
          </p:cNvSpPr>
          <p:nvPr>
            <p:ph type="title"/>
          </p:nvPr>
        </p:nvSpPr>
        <p:spPr>
          <a:xfrm>
            <a:off x="2329172" y="502115"/>
            <a:ext cx="76754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Types of transformations</a:t>
            </a:r>
            <a:endParaRPr sz="32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78" name="Google Shape;1178;p85"/>
          <p:cNvSpPr txBox="1">
            <a:spLocks noGrp="1"/>
          </p:cNvSpPr>
          <p:nvPr>
            <p:ph type="sldNum" idx="12"/>
          </p:nvPr>
        </p:nvSpPr>
        <p:spPr>
          <a:xfrm>
            <a:off x="10004584" y="5530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60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1179" name="Google Shape;1179;p85"/>
          <p:cNvSpPr txBox="1">
            <a:spLocks noGrp="1"/>
          </p:cNvSpPr>
          <p:nvPr>
            <p:ph type="body" idx="2"/>
          </p:nvPr>
        </p:nvSpPr>
        <p:spPr>
          <a:xfrm>
            <a:off x="1657397" y="1653822"/>
            <a:ext cx="3787439" cy="219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Narrow transformation </a:t>
            </a:r>
            <a:r>
              <a:rPr lang="en-US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- doesn't require the data to be shuffled across the partitions. for example, Map, filter etc..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These types of transformations can be clubbed together in one task.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85" name="Google Shape;1185;p85"/>
          <p:cNvSpPr txBox="1">
            <a:spLocks noGrp="1"/>
          </p:cNvSpPr>
          <p:nvPr>
            <p:ph type="body" idx="2"/>
          </p:nvPr>
        </p:nvSpPr>
        <p:spPr>
          <a:xfrm>
            <a:off x="4832661" y="3893128"/>
            <a:ext cx="3787439" cy="219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wide transformation</a:t>
            </a:r>
            <a:r>
              <a:rPr lang="en-US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- requires the data to be shuffled for example, reduceByKey etc...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These type of transformations results in another stage with another set of tasks.</a:t>
            </a:r>
            <a:endParaRPr/>
          </a:p>
        </p:txBody>
      </p:sp>
      <p:grpSp>
        <p:nvGrpSpPr>
          <p:cNvPr id="1186" name="Google Shape;1186;p85"/>
          <p:cNvGrpSpPr/>
          <p:nvPr/>
        </p:nvGrpSpPr>
        <p:grpSpPr>
          <a:xfrm>
            <a:off x="5444835" y="1895075"/>
            <a:ext cx="1011384" cy="1370334"/>
            <a:chOff x="4461161" y="1884218"/>
            <a:chExt cx="1011384" cy="1370334"/>
          </a:xfrm>
        </p:grpSpPr>
        <p:sp>
          <p:nvSpPr>
            <p:cNvPr id="1187" name="Google Shape;1187;p85"/>
            <p:cNvSpPr/>
            <p:nvPr/>
          </p:nvSpPr>
          <p:spPr>
            <a:xfrm>
              <a:off x="4475018" y="1884218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85"/>
            <p:cNvSpPr/>
            <p:nvPr/>
          </p:nvSpPr>
          <p:spPr>
            <a:xfrm>
              <a:off x="4475018" y="2008909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85"/>
            <p:cNvSpPr/>
            <p:nvPr/>
          </p:nvSpPr>
          <p:spPr>
            <a:xfrm>
              <a:off x="4475018" y="2156440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85"/>
            <p:cNvSpPr/>
            <p:nvPr/>
          </p:nvSpPr>
          <p:spPr>
            <a:xfrm>
              <a:off x="4475017" y="2439284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85"/>
            <p:cNvSpPr/>
            <p:nvPr/>
          </p:nvSpPr>
          <p:spPr>
            <a:xfrm>
              <a:off x="4475017" y="2580242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>
              <a:off x="4475017" y="2718476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85"/>
            <p:cNvSpPr/>
            <p:nvPr/>
          </p:nvSpPr>
          <p:spPr>
            <a:xfrm>
              <a:off x="4461161" y="2991627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2683CD"/>
                </a:gs>
                <a:gs pos="100000">
                  <a:srgbClr val="91C5FF"/>
                </a:gs>
              </a:gsLst>
              <a:lin ang="16200000" scaled="0"/>
            </a:gradFill>
            <a:ln w="9525" cap="flat" cmpd="sng">
              <a:solidFill>
                <a:srgbClr val="347EB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85"/>
            <p:cNvSpPr/>
            <p:nvPr/>
          </p:nvSpPr>
          <p:spPr>
            <a:xfrm>
              <a:off x="4461161" y="3129861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2683CD"/>
                </a:gs>
                <a:gs pos="100000">
                  <a:srgbClr val="91C5FF"/>
                </a:gs>
              </a:gsLst>
              <a:lin ang="16200000" scaled="0"/>
            </a:gradFill>
            <a:ln w="9525" cap="flat" cmpd="sng">
              <a:solidFill>
                <a:srgbClr val="347EB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85"/>
          <p:cNvGrpSpPr/>
          <p:nvPr/>
        </p:nvGrpSpPr>
        <p:grpSpPr>
          <a:xfrm>
            <a:off x="6456219" y="1905932"/>
            <a:ext cx="1551709" cy="1370334"/>
            <a:chOff x="4932218" y="1905932"/>
            <a:chExt cx="1551709" cy="1370334"/>
          </a:xfrm>
        </p:grpSpPr>
        <p:grpSp>
          <p:nvGrpSpPr>
            <p:cNvPr id="1196" name="Google Shape;1196;p85"/>
            <p:cNvGrpSpPr/>
            <p:nvPr/>
          </p:nvGrpSpPr>
          <p:grpSpPr>
            <a:xfrm>
              <a:off x="5472543" y="1905932"/>
              <a:ext cx="1011384" cy="1370334"/>
              <a:chOff x="4461161" y="1884218"/>
              <a:chExt cx="1011384" cy="1370334"/>
            </a:xfrm>
          </p:grpSpPr>
          <p:sp>
            <p:nvSpPr>
              <p:cNvPr id="1197" name="Google Shape;1197;p85"/>
              <p:cNvSpPr/>
              <p:nvPr/>
            </p:nvSpPr>
            <p:spPr>
              <a:xfrm>
                <a:off x="4475018" y="1884218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85"/>
              <p:cNvSpPr/>
              <p:nvPr/>
            </p:nvSpPr>
            <p:spPr>
              <a:xfrm>
                <a:off x="4475018" y="2008909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85"/>
              <p:cNvSpPr/>
              <p:nvPr/>
            </p:nvSpPr>
            <p:spPr>
              <a:xfrm>
                <a:off x="4475018" y="2156440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85"/>
              <p:cNvSpPr/>
              <p:nvPr/>
            </p:nvSpPr>
            <p:spPr>
              <a:xfrm>
                <a:off x="4475017" y="2439284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85"/>
              <p:cNvSpPr/>
              <p:nvPr/>
            </p:nvSpPr>
            <p:spPr>
              <a:xfrm>
                <a:off x="4475017" y="2580242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85"/>
              <p:cNvSpPr/>
              <p:nvPr/>
            </p:nvSpPr>
            <p:spPr>
              <a:xfrm>
                <a:off x="4475017" y="2718476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85"/>
              <p:cNvSpPr/>
              <p:nvPr/>
            </p:nvSpPr>
            <p:spPr>
              <a:xfrm>
                <a:off x="4475017" y="2990672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2683CD"/>
                  </a:gs>
                  <a:gs pos="100000">
                    <a:srgbClr val="91C5FF"/>
                  </a:gs>
                </a:gsLst>
                <a:lin ang="16200000" scaled="0"/>
              </a:gradFill>
              <a:ln w="9525" cap="flat" cmpd="sng">
                <a:solidFill>
                  <a:srgbClr val="347EB8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85"/>
              <p:cNvSpPr/>
              <p:nvPr/>
            </p:nvSpPr>
            <p:spPr>
              <a:xfrm>
                <a:off x="4461161" y="3129861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2683CD"/>
                  </a:gs>
                  <a:gs pos="100000">
                    <a:srgbClr val="91C5FF"/>
                  </a:gs>
                </a:gsLst>
                <a:lin ang="16200000" scaled="0"/>
              </a:gradFill>
              <a:ln w="9525" cap="flat" cmpd="sng">
                <a:solidFill>
                  <a:srgbClr val="347EB8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85"/>
            <p:cNvSpPr/>
            <p:nvPr/>
          </p:nvSpPr>
          <p:spPr>
            <a:xfrm>
              <a:off x="4932218" y="2082111"/>
              <a:ext cx="540325" cy="6234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85"/>
            <p:cNvSpPr/>
            <p:nvPr/>
          </p:nvSpPr>
          <p:spPr>
            <a:xfrm>
              <a:off x="4946074" y="2595606"/>
              <a:ext cx="540325" cy="7895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85"/>
            <p:cNvSpPr/>
            <p:nvPr/>
          </p:nvSpPr>
          <p:spPr>
            <a:xfrm>
              <a:off x="4946074" y="3134861"/>
              <a:ext cx="540325" cy="6234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8" name="Google Shape;1208;p85"/>
          <p:cNvGrpSpPr/>
          <p:nvPr/>
        </p:nvGrpSpPr>
        <p:grpSpPr>
          <a:xfrm>
            <a:off x="1657396" y="4164496"/>
            <a:ext cx="1011384" cy="1370334"/>
            <a:chOff x="4461161" y="1884218"/>
            <a:chExt cx="1011384" cy="1370334"/>
          </a:xfrm>
        </p:grpSpPr>
        <p:sp>
          <p:nvSpPr>
            <p:cNvPr id="1209" name="Google Shape;1209;p85"/>
            <p:cNvSpPr/>
            <p:nvPr/>
          </p:nvSpPr>
          <p:spPr>
            <a:xfrm>
              <a:off x="4475018" y="1884218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85"/>
            <p:cNvSpPr/>
            <p:nvPr/>
          </p:nvSpPr>
          <p:spPr>
            <a:xfrm>
              <a:off x="4475018" y="2008909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85"/>
            <p:cNvSpPr/>
            <p:nvPr/>
          </p:nvSpPr>
          <p:spPr>
            <a:xfrm>
              <a:off x="4475018" y="2156440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91BA32"/>
                </a:gs>
                <a:gs pos="100000">
                  <a:srgbClr val="D6FC9B"/>
                </a:gs>
              </a:gsLst>
              <a:lin ang="16200000" scaled="0"/>
            </a:gradFill>
            <a:ln w="9525" cap="flat" cmpd="sng">
              <a:solidFill>
                <a:srgbClr val="87A93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85"/>
            <p:cNvSpPr/>
            <p:nvPr/>
          </p:nvSpPr>
          <p:spPr>
            <a:xfrm>
              <a:off x="4475017" y="2439284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85"/>
            <p:cNvSpPr/>
            <p:nvPr/>
          </p:nvSpPr>
          <p:spPr>
            <a:xfrm>
              <a:off x="4475017" y="2580242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85"/>
            <p:cNvSpPr/>
            <p:nvPr/>
          </p:nvSpPr>
          <p:spPr>
            <a:xfrm>
              <a:off x="4475017" y="2718476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A42425"/>
                </a:gs>
                <a:gs pos="100000">
                  <a:srgbClr val="ECA2A2"/>
                </a:gs>
              </a:gsLst>
              <a:lin ang="16200000" scaled="0"/>
            </a:gradFill>
            <a:ln w="9525" cap="flat" cmpd="sng">
              <a:solidFill>
                <a:srgbClr val="942E2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85"/>
            <p:cNvSpPr/>
            <p:nvPr/>
          </p:nvSpPr>
          <p:spPr>
            <a:xfrm>
              <a:off x="4461161" y="2991627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2683CD"/>
                </a:gs>
                <a:gs pos="100000">
                  <a:srgbClr val="91C5FF"/>
                </a:gs>
              </a:gsLst>
              <a:lin ang="16200000" scaled="0"/>
            </a:gradFill>
            <a:ln w="9525" cap="flat" cmpd="sng">
              <a:solidFill>
                <a:srgbClr val="347EB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85"/>
            <p:cNvSpPr/>
            <p:nvPr/>
          </p:nvSpPr>
          <p:spPr>
            <a:xfrm>
              <a:off x="4461161" y="3129861"/>
              <a:ext cx="997527" cy="124691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2683CD"/>
                </a:gs>
                <a:gs pos="100000">
                  <a:srgbClr val="91C5FF"/>
                </a:gs>
              </a:gsLst>
              <a:lin ang="16200000" scaled="0"/>
            </a:gradFill>
            <a:ln w="9525" cap="flat" cmpd="sng">
              <a:solidFill>
                <a:srgbClr val="347EB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85"/>
          <p:cNvGrpSpPr/>
          <p:nvPr/>
        </p:nvGrpSpPr>
        <p:grpSpPr>
          <a:xfrm>
            <a:off x="2654985" y="4172691"/>
            <a:ext cx="1601428" cy="1358210"/>
            <a:chOff x="1130984" y="4172691"/>
            <a:chExt cx="1601428" cy="1358210"/>
          </a:xfrm>
        </p:grpSpPr>
        <p:grpSp>
          <p:nvGrpSpPr>
            <p:cNvPr id="1218" name="Google Shape;1218;p85"/>
            <p:cNvGrpSpPr/>
            <p:nvPr/>
          </p:nvGrpSpPr>
          <p:grpSpPr>
            <a:xfrm>
              <a:off x="1721026" y="4172691"/>
              <a:ext cx="1011386" cy="1358210"/>
              <a:chOff x="4461159" y="1896342"/>
              <a:chExt cx="1011386" cy="1358210"/>
            </a:xfrm>
          </p:grpSpPr>
          <p:sp>
            <p:nvSpPr>
              <p:cNvPr id="1219" name="Google Shape;1219;p85"/>
              <p:cNvSpPr/>
              <p:nvPr/>
            </p:nvSpPr>
            <p:spPr>
              <a:xfrm>
                <a:off x="4475017" y="2450144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85"/>
              <p:cNvSpPr/>
              <p:nvPr/>
            </p:nvSpPr>
            <p:spPr>
              <a:xfrm>
                <a:off x="4475018" y="2008909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85"/>
              <p:cNvSpPr/>
              <p:nvPr/>
            </p:nvSpPr>
            <p:spPr>
              <a:xfrm>
                <a:off x="4461159" y="2834485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91BA32"/>
                  </a:gs>
                  <a:gs pos="100000">
                    <a:srgbClr val="D6FC9B"/>
                  </a:gs>
                </a:gsLst>
                <a:lin ang="16200000" scaled="0"/>
              </a:gradFill>
              <a:ln w="9525" cap="flat" cmpd="sng">
                <a:solidFill>
                  <a:srgbClr val="87A93D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85"/>
              <p:cNvSpPr/>
              <p:nvPr/>
            </p:nvSpPr>
            <p:spPr>
              <a:xfrm>
                <a:off x="4475017" y="2148762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85"/>
              <p:cNvSpPr/>
              <p:nvPr/>
            </p:nvSpPr>
            <p:spPr>
              <a:xfrm>
                <a:off x="4475017" y="2580242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85"/>
              <p:cNvSpPr/>
              <p:nvPr/>
            </p:nvSpPr>
            <p:spPr>
              <a:xfrm>
                <a:off x="4461160" y="2994605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A42425"/>
                  </a:gs>
                  <a:gs pos="100000">
                    <a:srgbClr val="ECA2A2"/>
                  </a:gs>
                </a:gsLst>
                <a:lin ang="16200000" scaled="0"/>
              </a:gradFill>
              <a:ln w="9525" cap="flat" cmpd="sng">
                <a:solidFill>
                  <a:srgbClr val="942E2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85"/>
              <p:cNvSpPr/>
              <p:nvPr/>
            </p:nvSpPr>
            <p:spPr>
              <a:xfrm>
                <a:off x="4475017" y="1896342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2683CD"/>
                  </a:gs>
                  <a:gs pos="100000">
                    <a:srgbClr val="91C5FF"/>
                  </a:gs>
                </a:gsLst>
                <a:lin ang="16200000" scaled="0"/>
              </a:gradFill>
              <a:ln w="9525" cap="flat" cmpd="sng">
                <a:solidFill>
                  <a:srgbClr val="347EB8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85"/>
              <p:cNvSpPr/>
              <p:nvPr/>
            </p:nvSpPr>
            <p:spPr>
              <a:xfrm>
                <a:off x="4461161" y="3129861"/>
                <a:ext cx="997527" cy="124691"/>
              </a:xfrm>
              <a:prstGeom prst="round1Rect">
                <a:avLst>
                  <a:gd name="adj" fmla="val 16667"/>
                </a:avLst>
              </a:prstGeom>
              <a:gradFill>
                <a:gsLst>
                  <a:gs pos="0">
                    <a:srgbClr val="2683CD"/>
                  </a:gs>
                  <a:gs pos="100000">
                    <a:srgbClr val="91C5FF"/>
                  </a:gs>
                </a:gsLst>
                <a:lin ang="16200000" scaled="0"/>
              </a:gradFill>
              <a:ln w="9525" cap="flat" cmpd="sng">
                <a:solidFill>
                  <a:srgbClr val="347EB8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27" name="Google Shape;1227;p85"/>
            <p:cNvCxnSpPr>
              <a:stCxn id="1210" idx="3"/>
              <a:endCxn id="1220" idx="1"/>
            </p:cNvCxnSpPr>
            <p:nvPr/>
          </p:nvCxnSpPr>
          <p:spPr>
            <a:xfrm rot="10800000" flipH="1">
              <a:off x="1144779" y="4347632"/>
              <a:ext cx="590100" cy="3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28" name="Google Shape;1228;p85"/>
            <p:cNvCxnSpPr>
              <a:endCxn id="1219" idx="1"/>
            </p:cNvCxnSpPr>
            <p:nvPr/>
          </p:nvCxnSpPr>
          <p:spPr>
            <a:xfrm>
              <a:off x="1144784" y="4532638"/>
              <a:ext cx="590100" cy="2562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29" name="Google Shape;1229;p85"/>
            <p:cNvCxnSpPr/>
            <p:nvPr/>
          </p:nvCxnSpPr>
          <p:spPr>
            <a:xfrm>
              <a:off x="1144779" y="4227756"/>
              <a:ext cx="576247" cy="964025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30" name="Google Shape;1230;p85"/>
            <p:cNvCxnSpPr>
              <a:endCxn id="1222" idx="1"/>
            </p:cNvCxnSpPr>
            <p:nvPr/>
          </p:nvCxnSpPr>
          <p:spPr>
            <a:xfrm rot="10800000" flipH="1">
              <a:off x="1130984" y="4487456"/>
              <a:ext cx="603900" cy="3210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31" name="Google Shape;1231;p85"/>
            <p:cNvCxnSpPr/>
            <p:nvPr/>
          </p:nvCxnSpPr>
          <p:spPr>
            <a:xfrm rot="10800000" flipH="1">
              <a:off x="1158635" y="4929745"/>
              <a:ext cx="590105" cy="3929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32" name="Google Shape;1232;p85"/>
            <p:cNvCxnSpPr>
              <a:endCxn id="1224" idx="1"/>
            </p:cNvCxnSpPr>
            <p:nvPr/>
          </p:nvCxnSpPr>
          <p:spPr>
            <a:xfrm>
              <a:off x="1144727" y="5085200"/>
              <a:ext cx="576300" cy="2481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33" name="Google Shape;1233;p85"/>
            <p:cNvCxnSpPr>
              <a:endCxn id="1226" idx="1"/>
            </p:cNvCxnSpPr>
            <p:nvPr/>
          </p:nvCxnSpPr>
          <p:spPr>
            <a:xfrm>
              <a:off x="1144728" y="5362955"/>
              <a:ext cx="576300" cy="1056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234" name="Google Shape;1234;p85"/>
            <p:cNvCxnSpPr>
              <a:endCxn id="1225" idx="1"/>
            </p:cNvCxnSpPr>
            <p:nvPr/>
          </p:nvCxnSpPr>
          <p:spPr>
            <a:xfrm rot="10800000" flipH="1">
              <a:off x="1130984" y="4235037"/>
              <a:ext cx="603900" cy="127890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  <p:pic>
        <p:nvPicPr>
          <p:cNvPr id="60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FDEED-5807-40A9-AA22-C75BEC28F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3" y="5924501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86"/>
          <p:cNvSpPr txBox="1">
            <a:spLocks noGrp="1"/>
          </p:cNvSpPr>
          <p:nvPr>
            <p:ph type="sldNum" idx="12"/>
          </p:nvPr>
        </p:nvSpPr>
        <p:spPr>
          <a:xfrm>
            <a:off x="5821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59CB1"/>
                </a:solidFill>
                <a:effectLst/>
                <a:uLnTx/>
                <a:uFillTx/>
                <a:latin typeface="Permanent Marker"/>
                <a:sym typeface="Permanent Marker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59CB1"/>
              </a:solidFill>
              <a:effectLst/>
              <a:uLnTx/>
              <a:uFillTx/>
              <a:latin typeface="Permanent Marker"/>
              <a:sym typeface="Permanent Marker"/>
            </a:endParaRPr>
          </a:p>
        </p:txBody>
      </p:sp>
      <p:sp>
        <p:nvSpPr>
          <p:cNvPr id="1245" name="Google Shape;1245;p86"/>
          <p:cNvSpPr txBox="1">
            <a:spLocks noGrp="1"/>
          </p:cNvSpPr>
          <p:nvPr>
            <p:ph type="title"/>
          </p:nvPr>
        </p:nvSpPr>
        <p:spPr>
          <a:xfrm>
            <a:off x="883950" y="307325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does not have own storage system.</a:t>
            </a:r>
            <a:br>
              <a:rPr lang="en-U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en-U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can run on Yarn, Apache Mesos or in standalone cluster.</a:t>
            </a:r>
            <a:br>
              <a:rPr lang="en-U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br>
              <a:rPr lang="en-US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endParaRPr/>
          </a:p>
        </p:txBody>
      </p:sp>
      <p:pic>
        <p:nvPicPr>
          <p:cNvPr id="9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7128779-7C61-4B0E-8B48-2CE88D4F5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1" y="584842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effectLst/>
      </p:bgPr>
    </p:bg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7"/>
          <p:cNvSpPr txBox="1">
            <a:spLocks noGrp="1"/>
          </p:cNvSpPr>
          <p:nvPr>
            <p:ph type="sldNum" idx="12"/>
          </p:nvPr>
        </p:nvSpPr>
        <p:spPr>
          <a:xfrm>
            <a:off x="10004584" y="5530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62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1256" name="Google Shape;1256;p87"/>
          <p:cNvSpPr txBox="1">
            <a:spLocks noGrp="1"/>
          </p:cNvSpPr>
          <p:nvPr>
            <p:ph type="body" idx="2"/>
          </p:nvPr>
        </p:nvSpPr>
        <p:spPr>
          <a:xfrm>
            <a:off x="1268433" y="909485"/>
            <a:ext cx="6891894" cy="3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does not have own storage system</a:t>
            </a:r>
            <a:endParaRPr sz="22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×"/>
            </a:pPr>
            <a:r>
              <a:rPr lang="en-US" sz="22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Spark can run on Yarn, Apache Mesos or in standalone cluster.</a:t>
            </a:r>
            <a:endParaRPr dirty="0"/>
          </a:p>
        </p:txBody>
      </p:sp>
      <p:pic>
        <p:nvPicPr>
          <p:cNvPr id="9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76E0C1-45DB-4FC9-8337-76FF8EA2B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8"/>
          <p:cNvSpPr/>
          <p:nvPr/>
        </p:nvSpPr>
        <p:spPr>
          <a:xfrm>
            <a:off x="6932656" y="3756025"/>
            <a:ext cx="1149300" cy="113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6545"/>
                </a:moveTo>
                <a:lnTo>
                  <a:pt x="16243" y="0"/>
                </a:lnTo>
                <a:lnTo>
                  <a:pt x="0" y="67468"/>
                </a:lnTo>
                <a:lnTo>
                  <a:pt x="63314" y="120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88"/>
          <p:cNvSpPr txBox="1">
            <a:spLocks noGrp="1"/>
          </p:cNvSpPr>
          <p:nvPr>
            <p:ph type="title"/>
          </p:nvPr>
        </p:nvSpPr>
        <p:spPr>
          <a:xfrm>
            <a:off x="1981200" y="-301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</a:pPr>
            <a:r>
              <a:rPr lang="en-US" sz="3200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INDEPTH Cluster Overview </a:t>
            </a:r>
            <a:endParaRPr sz="3200" dirty="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63" name="Google Shape;1263;p88"/>
          <p:cNvSpPr txBox="1">
            <a:spLocks noGrp="1"/>
          </p:cNvSpPr>
          <p:nvPr>
            <p:ph type="sldNum" idx="12"/>
          </p:nvPr>
        </p:nvSpPr>
        <p:spPr>
          <a:xfrm>
            <a:off x="5821650" y="6479803"/>
            <a:ext cx="5487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859CB1"/>
                </a:solidFill>
                <a:effectLst/>
                <a:uLnTx/>
                <a:uFillTx/>
                <a:latin typeface="Permanent Marker"/>
                <a:sym typeface="Permanent Marker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59CB1"/>
              </a:solidFill>
              <a:effectLst/>
              <a:uLnTx/>
              <a:uFillTx/>
              <a:latin typeface="Permanent Marker"/>
              <a:sym typeface="Permanent Marker"/>
            </a:endParaRPr>
          </a:p>
        </p:txBody>
      </p:sp>
      <p:sp>
        <p:nvSpPr>
          <p:cNvPr id="1269" name="Google Shape;1269;p88"/>
          <p:cNvSpPr/>
          <p:nvPr/>
        </p:nvSpPr>
        <p:spPr>
          <a:xfrm>
            <a:off x="2394229" y="1273579"/>
            <a:ext cx="1595880" cy="913294"/>
          </a:xfrm>
          <a:prstGeom prst="foldedCorner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hdfs://sample.txt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70" name="Google Shape;1270;p88"/>
          <p:cNvGrpSpPr/>
          <p:nvPr/>
        </p:nvGrpSpPr>
        <p:grpSpPr>
          <a:xfrm>
            <a:off x="8081957" y="1020772"/>
            <a:ext cx="2314173" cy="1471559"/>
            <a:chOff x="6557956" y="1020771"/>
            <a:chExt cx="2314173" cy="1471559"/>
          </a:xfrm>
        </p:grpSpPr>
        <p:sp>
          <p:nvSpPr>
            <p:cNvPr id="1271" name="Google Shape;1271;p88"/>
            <p:cNvSpPr/>
            <p:nvPr/>
          </p:nvSpPr>
          <p:spPr>
            <a:xfrm>
              <a:off x="6557956" y="1328548"/>
              <a:ext cx="2314173" cy="116378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88"/>
            <p:cNvSpPr txBox="1"/>
            <p:nvPr/>
          </p:nvSpPr>
          <p:spPr>
            <a:xfrm>
              <a:off x="6979202" y="1020771"/>
              <a:ext cx="1471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Worker Node1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3" name="Google Shape;1273;p88"/>
          <p:cNvGrpSpPr/>
          <p:nvPr/>
        </p:nvGrpSpPr>
        <p:grpSpPr>
          <a:xfrm>
            <a:off x="8178939" y="2732773"/>
            <a:ext cx="2314173" cy="1507001"/>
            <a:chOff x="6654938" y="2732772"/>
            <a:chExt cx="2314173" cy="1507001"/>
          </a:xfrm>
        </p:grpSpPr>
        <p:sp>
          <p:nvSpPr>
            <p:cNvPr id="1274" name="Google Shape;1274;p88"/>
            <p:cNvSpPr/>
            <p:nvPr/>
          </p:nvSpPr>
          <p:spPr>
            <a:xfrm>
              <a:off x="6654938" y="3075991"/>
              <a:ext cx="2314173" cy="116378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88"/>
            <p:cNvSpPr txBox="1"/>
            <p:nvPr/>
          </p:nvSpPr>
          <p:spPr>
            <a:xfrm>
              <a:off x="7076184" y="2732772"/>
              <a:ext cx="1471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Worker Node2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88"/>
          <p:cNvGrpSpPr/>
          <p:nvPr/>
        </p:nvGrpSpPr>
        <p:grpSpPr>
          <a:xfrm>
            <a:off x="8192403" y="4515658"/>
            <a:ext cx="2314173" cy="1471733"/>
            <a:chOff x="6668402" y="4515657"/>
            <a:chExt cx="2314173" cy="1471733"/>
          </a:xfrm>
        </p:grpSpPr>
        <p:sp>
          <p:nvSpPr>
            <p:cNvPr id="1277" name="Google Shape;1277;p88"/>
            <p:cNvSpPr/>
            <p:nvPr/>
          </p:nvSpPr>
          <p:spPr>
            <a:xfrm>
              <a:off x="6668402" y="4823608"/>
              <a:ext cx="2314173" cy="1163782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88"/>
            <p:cNvSpPr txBox="1"/>
            <p:nvPr/>
          </p:nvSpPr>
          <p:spPr>
            <a:xfrm>
              <a:off x="7075793" y="4515657"/>
              <a:ext cx="147168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Worker Node3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88"/>
          <p:cNvSpPr/>
          <p:nvPr/>
        </p:nvSpPr>
        <p:spPr>
          <a:xfrm>
            <a:off x="9377197" y="1910439"/>
            <a:ext cx="909644" cy="26296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0" name="Google Shape;1280;p88"/>
          <p:cNvSpPr/>
          <p:nvPr/>
        </p:nvSpPr>
        <p:spPr>
          <a:xfrm>
            <a:off x="9411674" y="5421063"/>
            <a:ext cx="909644" cy="26296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1" name="Google Shape;1281;p88"/>
          <p:cNvSpPr/>
          <p:nvPr/>
        </p:nvSpPr>
        <p:spPr>
          <a:xfrm>
            <a:off x="9356256" y="1509535"/>
            <a:ext cx="909644" cy="26296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82" name="Google Shape;1282;p88"/>
          <p:cNvSpPr/>
          <p:nvPr/>
        </p:nvSpPr>
        <p:spPr>
          <a:xfrm>
            <a:off x="9411674" y="3316433"/>
            <a:ext cx="909644" cy="26296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88"/>
          <p:cNvSpPr/>
          <p:nvPr/>
        </p:nvSpPr>
        <p:spPr>
          <a:xfrm>
            <a:off x="9425871" y="3705286"/>
            <a:ext cx="881251" cy="22910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Block3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88"/>
          <p:cNvSpPr/>
          <p:nvPr/>
        </p:nvSpPr>
        <p:spPr>
          <a:xfrm>
            <a:off x="9384650" y="5083616"/>
            <a:ext cx="881251" cy="22910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Block3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285" name="Google Shape;1285;p88"/>
          <p:cNvGrpSpPr/>
          <p:nvPr/>
        </p:nvGrpSpPr>
        <p:grpSpPr>
          <a:xfrm>
            <a:off x="8191098" y="1442652"/>
            <a:ext cx="1047289" cy="941648"/>
            <a:chOff x="6696620" y="1443530"/>
            <a:chExt cx="1047289" cy="941648"/>
          </a:xfrm>
        </p:grpSpPr>
        <p:sp>
          <p:nvSpPr>
            <p:cNvPr id="1286" name="Google Shape;1286;p88"/>
            <p:cNvSpPr/>
            <p:nvPr/>
          </p:nvSpPr>
          <p:spPr>
            <a:xfrm>
              <a:off x="6696620" y="1443530"/>
              <a:ext cx="1047289" cy="94164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88"/>
            <p:cNvSpPr txBox="1"/>
            <p:nvPr/>
          </p:nvSpPr>
          <p:spPr>
            <a:xfrm>
              <a:off x="6720536" y="1480568"/>
              <a:ext cx="981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Executor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88"/>
          <p:cNvGrpSpPr/>
          <p:nvPr/>
        </p:nvGrpSpPr>
        <p:grpSpPr>
          <a:xfrm>
            <a:off x="8257552" y="3187058"/>
            <a:ext cx="1066143" cy="941648"/>
            <a:chOff x="6733551" y="3187058"/>
            <a:chExt cx="1066143" cy="941648"/>
          </a:xfrm>
        </p:grpSpPr>
        <p:sp>
          <p:nvSpPr>
            <p:cNvPr id="1289" name="Google Shape;1289;p88"/>
            <p:cNvSpPr/>
            <p:nvPr/>
          </p:nvSpPr>
          <p:spPr>
            <a:xfrm>
              <a:off x="6752405" y="3187058"/>
              <a:ext cx="1047289" cy="94164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88"/>
            <p:cNvSpPr txBox="1"/>
            <p:nvPr/>
          </p:nvSpPr>
          <p:spPr>
            <a:xfrm>
              <a:off x="6733551" y="3218848"/>
              <a:ext cx="981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Executor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91" name="Google Shape;1291;p88"/>
          <p:cNvGrpSpPr/>
          <p:nvPr/>
        </p:nvGrpSpPr>
        <p:grpSpPr>
          <a:xfrm>
            <a:off x="8276406" y="4934675"/>
            <a:ext cx="1047289" cy="941648"/>
            <a:chOff x="6752405" y="4934675"/>
            <a:chExt cx="1047289" cy="941648"/>
          </a:xfrm>
        </p:grpSpPr>
        <p:sp>
          <p:nvSpPr>
            <p:cNvPr id="1292" name="Google Shape;1292;p88"/>
            <p:cNvSpPr/>
            <p:nvPr/>
          </p:nvSpPr>
          <p:spPr>
            <a:xfrm>
              <a:off x="6752405" y="4934675"/>
              <a:ext cx="1047289" cy="941648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88"/>
            <p:cNvSpPr txBox="1"/>
            <p:nvPr/>
          </p:nvSpPr>
          <p:spPr>
            <a:xfrm>
              <a:off x="6762568" y="4937324"/>
              <a:ext cx="9814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Executor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88"/>
          <p:cNvGrpSpPr/>
          <p:nvPr/>
        </p:nvGrpSpPr>
        <p:grpSpPr>
          <a:xfrm>
            <a:off x="1571391" y="2633730"/>
            <a:ext cx="3422641" cy="2189705"/>
            <a:chOff x="219066" y="2633729"/>
            <a:chExt cx="3474972" cy="2189705"/>
          </a:xfrm>
        </p:grpSpPr>
        <p:sp>
          <p:nvSpPr>
            <p:cNvPr id="1295" name="Google Shape;1295;p88"/>
            <p:cNvSpPr/>
            <p:nvPr/>
          </p:nvSpPr>
          <p:spPr>
            <a:xfrm>
              <a:off x="219066" y="2950347"/>
              <a:ext cx="3474972" cy="1873087"/>
            </a:xfrm>
            <a:prstGeom prst="round1Rect">
              <a:avLst>
                <a:gd name="adj" fmla="val 1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8"/>
            <p:cNvSpPr txBox="1"/>
            <p:nvPr/>
          </p:nvSpPr>
          <p:spPr>
            <a:xfrm>
              <a:off x="996223" y="2633729"/>
              <a:ext cx="2286000" cy="307777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Driver Program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7" name="Google Shape;1297;p88"/>
          <p:cNvSpPr txBox="1"/>
          <p:nvPr/>
        </p:nvSpPr>
        <p:spPr>
          <a:xfrm>
            <a:off x="1592961" y="3187571"/>
            <a:ext cx="312600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 sc = new SparkContext(conf)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88"/>
          <p:cNvSpPr txBox="1"/>
          <p:nvPr/>
        </p:nvSpPr>
        <p:spPr>
          <a:xfrm>
            <a:off x="1571390" y="3483178"/>
            <a:ext cx="364384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rdd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=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sc.textFile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(“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hdfs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://sample.txt”)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finalRdd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=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rdd.map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().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           map().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           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reduceByKey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          .collect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5001176" y="3494202"/>
            <a:ext cx="649309" cy="406080"/>
            <a:chOff x="3620300" y="3372198"/>
            <a:chExt cx="649309" cy="406080"/>
          </a:xfrm>
        </p:grpSpPr>
        <p:sp>
          <p:nvSpPr>
            <p:cNvPr id="1300" name="Google Shape;1300;p88"/>
            <p:cNvSpPr/>
            <p:nvPr/>
          </p:nvSpPr>
          <p:spPr>
            <a:xfrm>
              <a:off x="3620300" y="3684147"/>
              <a:ext cx="600996" cy="9413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88"/>
            <p:cNvSpPr txBox="1"/>
            <p:nvPr/>
          </p:nvSpPr>
          <p:spPr>
            <a:xfrm>
              <a:off x="3640865" y="3372198"/>
              <a:ext cx="62874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ckwell"/>
                  <a:ea typeface="Rockwell"/>
                  <a:cs typeface="Rockwell"/>
                  <a:sym typeface="Rockwell"/>
                </a:rPr>
                <a:t>DAG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5584676" y="3494202"/>
            <a:ext cx="1029791" cy="6042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Scheduler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3" name="Google Shape;1303;p88"/>
          <p:cNvSpPr/>
          <p:nvPr/>
        </p:nvSpPr>
        <p:spPr>
          <a:xfrm>
            <a:off x="6779702" y="3499587"/>
            <a:ext cx="991904" cy="6042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Scheduler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4" name="Google Shape;1304;p88"/>
          <p:cNvSpPr/>
          <p:nvPr/>
        </p:nvSpPr>
        <p:spPr>
          <a:xfrm rot="10800000" flipH="1">
            <a:off x="6593790" y="3788587"/>
            <a:ext cx="181471" cy="983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5" name="Google Shape;1305;p88"/>
          <p:cNvGrpSpPr/>
          <p:nvPr/>
        </p:nvGrpSpPr>
        <p:grpSpPr>
          <a:xfrm>
            <a:off x="6012794" y="2263225"/>
            <a:ext cx="1373845" cy="1219521"/>
            <a:chOff x="4488793" y="2263225"/>
            <a:chExt cx="1373845" cy="1219521"/>
          </a:xfrm>
        </p:grpSpPr>
        <p:sp>
          <p:nvSpPr>
            <p:cNvPr id="1306" name="Google Shape;1306;p88"/>
            <p:cNvSpPr/>
            <p:nvPr/>
          </p:nvSpPr>
          <p:spPr>
            <a:xfrm>
              <a:off x="4488793" y="2263225"/>
              <a:ext cx="1161991" cy="60423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Cluster Manager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88"/>
            <p:cNvSpPr/>
            <p:nvPr/>
          </p:nvSpPr>
          <p:spPr>
            <a:xfrm rot="2911176">
              <a:off x="5225357" y="3119916"/>
              <a:ext cx="715261" cy="114174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8" name="Google Shape;1308;p88"/>
          <p:cNvSpPr/>
          <p:nvPr/>
        </p:nvSpPr>
        <p:spPr>
          <a:xfrm>
            <a:off x="8338868" y="1885303"/>
            <a:ext cx="751747" cy="19399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09" name="Google Shape;1309;p88"/>
          <p:cNvSpPr/>
          <p:nvPr/>
        </p:nvSpPr>
        <p:spPr>
          <a:xfrm>
            <a:off x="8424176" y="5245101"/>
            <a:ext cx="751747" cy="19399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0" name="Google Shape;1310;p88"/>
          <p:cNvSpPr/>
          <p:nvPr/>
        </p:nvSpPr>
        <p:spPr>
          <a:xfrm>
            <a:off x="8433315" y="5560712"/>
            <a:ext cx="751747" cy="19399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1" name="Google Shape;1311;p88"/>
          <p:cNvSpPr/>
          <p:nvPr/>
        </p:nvSpPr>
        <p:spPr>
          <a:xfrm rot="5400000">
            <a:off x="8995716" y="1889340"/>
            <a:ext cx="401798" cy="96375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88"/>
          <p:cNvSpPr/>
          <p:nvPr/>
        </p:nvSpPr>
        <p:spPr>
          <a:xfrm rot="5675554">
            <a:off x="9096994" y="4442042"/>
            <a:ext cx="391165" cy="922201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88"/>
          <p:cNvSpPr/>
          <p:nvPr/>
        </p:nvSpPr>
        <p:spPr>
          <a:xfrm rot="5400000">
            <a:off x="9134733" y="5437877"/>
            <a:ext cx="401798" cy="96375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2A5E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88"/>
          <p:cNvSpPr/>
          <p:nvPr/>
        </p:nvSpPr>
        <p:spPr>
          <a:xfrm rot="7135283" flipH="1">
            <a:off x="7237638" y="2882044"/>
            <a:ext cx="1325938" cy="4849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88"/>
          <p:cNvSpPr/>
          <p:nvPr/>
        </p:nvSpPr>
        <p:spPr>
          <a:xfrm rot="-7338513" flipH="1">
            <a:off x="7467447" y="4610685"/>
            <a:ext cx="1153324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ECA0786-D774-44D5-A5DA-6814C105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3" y="5873324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9"/>
          <p:cNvSpPr txBox="1">
            <a:spLocks noGrp="1"/>
          </p:cNvSpPr>
          <p:nvPr>
            <p:ph type="title"/>
          </p:nvPr>
        </p:nvSpPr>
        <p:spPr>
          <a:xfrm>
            <a:off x="2329172" y="502115"/>
            <a:ext cx="767541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2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JOBs…..Stages…..task</a:t>
            </a:r>
            <a:endParaRPr sz="32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21" name="Google Shape;1321;p89"/>
          <p:cNvSpPr txBox="1">
            <a:spLocks noGrp="1"/>
          </p:cNvSpPr>
          <p:nvPr>
            <p:ph type="sldNum" idx="12"/>
          </p:nvPr>
        </p:nvSpPr>
        <p:spPr>
          <a:xfrm>
            <a:off x="10004584" y="5530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64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1327" name="Google Shape;1327;p89"/>
          <p:cNvSpPr txBox="1">
            <a:spLocks noGrp="1"/>
          </p:cNvSpPr>
          <p:nvPr>
            <p:ph type="body" idx="2"/>
          </p:nvPr>
        </p:nvSpPr>
        <p:spPr>
          <a:xfrm>
            <a:off x="6735729" y="1789940"/>
            <a:ext cx="2363206" cy="351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Stage1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b="1"/>
              <a:t>        </a:t>
            </a:r>
            <a:r>
              <a:rPr lang="en-US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rdd.map()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	.filter()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/>
              <a:t> 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/>
              <a:t>--------------------------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800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Stage2</a:t>
            </a:r>
            <a:endParaRPr/>
          </a:p>
          <a:p>
            <a:pPr marL="1270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b="1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         .reduceByKey</a:t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1639088" y="2136033"/>
            <a:ext cx="3422641" cy="2189705"/>
            <a:chOff x="219066" y="2633729"/>
            <a:chExt cx="3474972" cy="2189705"/>
          </a:xfrm>
        </p:grpSpPr>
        <p:sp>
          <p:nvSpPr>
            <p:cNvPr id="1329" name="Google Shape;1329;p89"/>
            <p:cNvSpPr/>
            <p:nvPr/>
          </p:nvSpPr>
          <p:spPr>
            <a:xfrm>
              <a:off x="219066" y="2950347"/>
              <a:ext cx="3474972" cy="1873087"/>
            </a:xfrm>
            <a:prstGeom prst="round1Rect">
              <a:avLst>
                <a:gd name="adj" fmla="val 16667"/>
              </a:avLst>
            </a:prstGeom>
            <a:gradFill>
              <a:gsLst>
                <a:gs pos="0">
                  <a:srgbClr val="BABABA"/>
                </a:gs>
                <a:gs pos="35000">
                  <a:srgbClr val="CFCFCF"/>
                </a:gs>
                <a:gs pos="100000">
                  <a:srgbClr val="EDEDED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89"/>
            <p:cNvSpPr txBox="1"/>
            <p:nvPr/>
          </p:nvSpPr>
          <p:spPr>
            <a:xfrm>
              <a:off x="996223" y="2633729"/>
              <a:ext cx="2286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Driver Program</a:t>
              </a: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31" name="Google Shape;1331;p89"/>
          <p:cNvSpPr txBox="1"/>
          <p:nvPr/>
        </p:nvSpPr>
        <p:spPr>
          <a:xfrm>
            <a:off x="1609802" y="2725299"/>
            <a:ext cx="364384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 rdd= sc.textFile(“hdfs://sample.txt”)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 finalRdd= rdd.map().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	           map ().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            reduceByKey()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                 .collect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89"/>
          <p:cNvSpPr/>
          <p:nvPr/>
        </p:nvSpPr>
        <p:spPr>
          <a:xfrm>
            <a:off x="5091015" y="3341876"/>
            <a:ext cx="191913" cy="2066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89"/>
          <p:cNvSpPr/>
          <p:nvPr/>
        </p:nvSpPr>
        <p:spPr>
          <a:xfrm>
            <a:off x="5326912" y="3143090"/>
            <a:ext cx="1029791" cy="60423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DAG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Scheduler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4" name="Google Shape;1334;p89"/>
          <p:cNvSpPr/>
          <p:nvPr/>
        </p:nvSpPr>
        <p:spPr>
          <a:xfrm>
            <a:off x="6400687" y="3341876"/>
            <a:ext cx="291059" cy="20666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89"/>
          <p:cNvSpPr txBox="1"/>
          <p:nvPr/>
        </p:nvSpPr>
        <p:spPr>
          <a:xfrm>
            <a:off x="7252314" y="1382820"/>
            <a:ext cx="13300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ermanent Marker"/>
                <a:ea typeface="Permanent Marker"/>
                <a:cs typeface="Permanent Marker"/>
                <a:sym typeface="Permanent Marker"/>
              </a:rPr>
              <a:t>    JOB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89"/>
          <p:cNvSpPr/>
          <p:nvPr/>
        </p:nvSpPr>
        <p:spPr>
          <a:xfrm>
            <a:off x="6959185" y="2996650"/>
            <a:ext cx="748145" cy="2950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7" name="Google Shape;1337;p89"/>
          <p:cNvSpPr/>
          <p:nvPr/>
        </p:nvSpPr>
        <p:spPr>
          <a:xfrm>
            <a:off x="7972541" y="2986575"/>
            <a:ext cx="748145" cy="2950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8" name="Google Shape;1338;p89"/>
          <p:cNvSpPr/>
          <p:nvPr/>
        </p:nvSpPr>
        <p:spPr>
          <a:xfrm>
            <a:off x="7464717" y="3370168"/>
            <a:ext cx="748145" cy="2950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39" name="Google Shape;1339;p89"/>
          <p:cNvSpPr/>
          <p:nvPr/>
        </p:nvSpPr>
        <p:spPr>
          <a:xfrm>
            <a:off x="7051615" y="4673215"/>
            <a:ext cx="748145" cy="2950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40" name="Google Shape;1340;p89"/>
          <p:cNvSpPr/>
          <p:nvPr/>
        </p:nvSpPr>
        <p:spPr>
          <a:xfrm>
            <a:off x="7958338" y="4673215"/>
            <a:ext cx="748145" cy="29503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Task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7DAF4C2-3DB3-40C4-AE53-903D39CDC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0" y="5828325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1B66B-6921-497A-B85C-8E8C0747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200" y="258157"/>
            <a:ext cx="7348400" cy="1143200"/>
          </a:xfrm>
        </p:spPr>
        <p:txBody>
          <a:bodyPr/>
          <a:lstStyle/>
          <a:p>
            <a:r>
              <a:rPr lang="en-US" dirty="0">
                <a:solidFill>
                  <a:schemeClr val="dk1"/>
                </a:solidFill>
                <a:latin typeface="Permanent Marker"/>
                <a:sym typeface="Permanent Marker"/>
              </a:rPr>
              <a:t>Spark Context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F24A3-2673-4331-ACBF-FC7EE413B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199" y="1738138"/>
            <a:ext cx="7480265" cy="4753278"/>
          </a:xfrm>
        </p:spPr>
        <p:txBody>
          <a:bodyPr/>
          <a:lstStyle/>
          <a:p>
            <a:r>
              <a:rPr lang="en-US" sz="1400" dirty="0">
                <a:latin typeface="+mn-lt"/>
                <a:ea typeface="Gadugi" panose="020B0502040204020203" pitchFamily="34" charset="0"/>
              </a:rPr>
              <a:t>Entry Point which tells how to access the cluster and it also contains spark conf object which contains information about your spark application &amp; spark configurations.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FBA2B-821B-4F75-A694-8C83E2A2E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sym typeface="Lato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  <a:tabLst/>
                <a:defRPr/>
              </a:pPr>
              <a:t>65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sym typeface="Lato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8E7050-2D2C-4775-8512-25CE44F87663}"/>
              </a:ext>
            </a:extLst>
          </p:cNvPr>
          <p:cNvSpPr/>
          <p:nvPr/>
        </p:nvSpPr>
        <p:spPr>
          <a:xfrm>
            <a:off x="1128400" y="2574265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 =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SparkConf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().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setAppName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appName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setMaster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(master)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SparkContext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(conf=conf)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appName</a:t>
            </a: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–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name of application to be displayed on UI.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master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– Where to run spark application – Yarn Cluster Manager, Apache Mesos or local mode.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A223296-FC12-438F-8939-670E0924E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0" y="5788132"/>
            <a:ext cx="1662112" cy="731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135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Interview Preparation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4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5A97354-9813-43EF-BF4A-F30CE4EA48A5}"/>
              </a:ext>
            </a:extLst>
          </p:cNvPr>
          <p:cNvSpPr txBox="1">
            <a:spLocks/>
          </p:cNvSpPr>
          <p:nvPr/>
        </p:nvSpPr>
        <p:spPr>
          <a:xfrm>
            <a:off x="2022345" y="1312908"/>
            <a:ext cx="10052050" cy="1500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2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</a:rPr>
              <a:t>Please visit below websites to checkout most important interview questions: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ova Light" panose="020B0304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5C66-6C29-4317-A5B9-534EF706492A}"/>
              </a:ext>
            </a:extLst>
          </p:cNvPr>
          <p:cNvSpPr txBox="1"/>
          <p:nvPr/>
        </p:nvSpPr>
        <p:spPr>
          <a:xfrm>
            <a:off x="3408903" y="281354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https://technoavengers.com/big-data-interview</a:t>
            </a:r>
          </a:p>
        </p:txBody>
      </p:sp>
    </p:spTree>
    <p:extLst>
      <p:ext uri="{BB962C8B-B14F-4D97-AF65-F5344CB8AC3E}">
        <p14:creationId xmlns:p14="http://schemas.microsoft.com/office/powerpoint/2010/main" val="3221530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9A49E2-2BD9-47E9-A29A-08D7DA1C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Pipelines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55A36E7-C8AD-4D67-A79D-8A216CB50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178163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815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2C16FD-C0D9-4904-9BE5-FED8215254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232" y="6010439"/>
            <a:ext cx="1662112" cy="731838"/>
          </a:xfrm>
        </p:spPr>
      </p:pic>
      <p:sp>
        <p:nvSpPr>
          <p:cNvPr id="25" name="Title 7">
            <a:extLst>
              <a:ext uri="{FF2B5EF4-FFF2-40B4-BE49-F238E27FC236}">
                <a16:creationId xmlns:a16="http://schemas.microsoft.com/office/drawing/2014/main" id="{257A084A-0EDF-494C-9F5C-72CFF457F7BE}"/>
              </a:ext>
            </a:extLst>
          </p:cNvPr>
          <p:cNvSpPr txBox="1">
            <a:spLocks/>
          </p:cNvSpPr>
          <p:nvPr/>
        </p:nvSpPr>
        <p:spPr>
          <a:xfrm>
            <a:off x="715279" y="4261801"/>
            <a:ext cx="9887921" cy="3419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9A49E2-2BD9-47E9-A29A-08D7DA1C9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Pipelines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55A36E7-C8AD-4D67-A79D-8A216CB501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63354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345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0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DBC82-559E-4D0E-A6FF-9069EFEAD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9" r="1" b="737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BDF8F5F-D119-46D7-B35A-FF6930D5D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6008" y="5490560"/>
            <a:ext cx="803394" cy="855268"/>
            <a:chOff x="10246841" y="5975889"/>
            <a:chExt cx="1378553" cy="146756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223129E-6C02-428A-AF00-97CD5D201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246842" y="5975888"/>
              <a:ext cx="1316404" cy="131640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AC01A6-6210-456F-BDA3-E221EF6E7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38860" y="6856918"/>
              <a:ext cx="586534" cy="586535"/>
            </a:xfrm>
            <a:prstGeom prst="rect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28180" y="1316432"/>
            <a:ext cx="4225136" cy="4225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77100AA-BF68-4139-8224-79EA1F916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274247" y="753374"/>
            <a:ext cx="5353835" cy="5353836"/>
          </a:xfrm>
          <a:custGeom>
            <a:avLst/>
            <a:gdLst>
              <a:gd name="connsiteX0" fmla="*/ 5273742 w 5353835"/>
              <a:gd name="connsiteY0" fmla="*/ 690509 h 5353836"/>
              <a:gd name="connsiteX1" fmla="*/ 5353835 w 5353835"/>
              <a:gd name="connsiteY1" fmla="*/ 770602 h 5353836"/>
              <a:gd name="connsiteX2" fmla="*/ 5353835 w 5353835"/>
              <a:gd name="connsiteY2" fmla="*/ 4854514 h 5353836"/>
              <a:gd name="connsiteX3" fmla="*/ 5273742 w 5353835"/>
              <a:gd name="connsiteY3" fmla="*/ 4934608 h 5353836"/>
              <a:gd name="connsiteX4" fmla="*/ 502667 w 5353835"/>
              <a:gd name="connsiteY4" fmla="*/ 0 h 5353836"/>
              <a:gd name="connsiteX5" fmla="*/ 4583234 w 5353835"/>
              <a:gd name="connsiteY5" fmla="*/ 1 h 5353836"/>
              <a:gd name="connsiteX6" fmla="*/ 4663327 w 5353835"/>
              <a:gd name="connsiteY6" fmla="*/ 80094 h 5353836"/>
              <a:gd name="connsiteX7" fmla="*/ 422574 w 5353835"/>
              <a:gd name="connsiteY7" fmla="*/ 80094 h 5353836"/>
              <a:gd name="connsiteX8" fmla="*/ 0 w 5353835"/>
              <a:gd name="connsiteY8" fmla="*/ 502667 h 5353836"/>
              <a:gd name="connsiteX9" fmla="*/ 80093 w 5353835"/>
              <a:gd name="connsiteY9" fmla="*/ 422574 h 5353836"/>
              <a:gd name="connsiteX10" fmla="*/ 80093 w 5353835"/>
              <a:gd name="connsiteY10" fmla="*/ 5273743 h 5353836"/>
              <a:gd name="connsiteX11" fmla="*/ 4934607 w 5353835"/>
              <a:gd name="connsiteY11" fmla="*/ 5273743 h 5353836"/>
              <a:gd name="connsiteX12" fmla="*/ 4854514 w 5353835"/>
              <a:gd name="connsiteY12" fmla="*/ 5353836 h 5353836"/>
              <a:gd name="connsiteX13" fmla="*/ 0 w 5353835"/>
              <a:gd name="connsiteY13" fmla="*/ 5353836 h 535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6">
                <a:moveTo>
                  <a:pt x="5273742" y="690509"/>
                </a:moveTo>
                <a:lnTo>
                  <a:pt x="5353835" y="770602"/>
                </a:lnTo>
                <a:lnTo>
                  <a:pt x="5353835" y="4854514"/>
                </a:lnTo>
                <a:lnTo>
                  <a:pt x="5273742" y="4934608"/>
                </a:lnTo>
                <a:close/>
                <a:moveTo>
                  <a:pt x="502667" y="0"/>
                </a:moveTo>
                <a:lnTo>
                  <a:pt x="4583234" y="1"/>
                </a:lnTo>
                <a:lnTo>
                  <a:pt x="4663327" y="80094"/>
                </a:lnTo>
                <a:lnTo>
                  <a:pt x="422574" y="80094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5273743"/>
                </a:lnTo>
                <a:lnTo>
                  <a:pt x="4934607" y="5273743"/>
                </a:lnTo>
                <a:lnTo>
                  <a:pt x="4854514" y="5353836"/>
                </a:lnTo>
                <a:lnTo>
                  <a:pt x="0" y="5353836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64FE-D62E-47E1-A5A2-38AD7AA8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81" y="2452526"/>
            <a:ext cx="4248318" cy="195294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b="1" dirty="0"/>
              <a:t>Hadoop Distributed </a:t>
            </a:r>
            <a:br>
              <a:rPr lang="en-US" sz="3600" b="1" dirty="0"/>
            </a:br>
            <a:r>
              <a:rPr lang="en-US" sz="3600" b="1" dirty="0"/>
              <a:t>File System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9C60AD-F4C2-4B03-8DAE-163F0B32A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5814" y="-998971"/>
            <a:ext cx="1946803" cy="2536194"/>
            <a:chOff x="10136578" y="-985323"/>
            <a:chExt cx="1946803" cy="2536194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916F10D-FCDE-46BA-8978-8EE1228D7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951582" y="-621194"/>
              <a:ext cx="2495927" cy="1767670"/>
            </a:xfrm>
            <a:custGeom>
              <a:avLst/>
              <a:gdLst>
                <a:gd name="connsiteX0" fmla="*/ 0 w 2495927"/>
                <a:gd name="connsiteY0" fmla="*/ 1767670 h 1767670"/>
                <a:gd name="connsiteX1" fmla="*/ 1767670 w 2495927"/>
                <a:gd name="connsiteY1" fmla="*/ 0 h 1767670"/>
                <a:gd name="connsiteX2" fmla="*/ 2495927 w 2495927"/>
                <a:gd name="connsiteY2" fmla="*/ 728256 h 1767670"/>
                <a:gd name="connsiteX3" fmla="*/ 2495927 w 2495927"/>
                <a:gd name="connsiteY3" fmla="*/ 1767670 h 176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5927" h="1767670">
                  <a:moveTo>
                    <a:pt x="0" y="1767670"/>
                  </a:moveTo>
                  <a:lnTo>
                    <a:pt x="1767670" y="0"/>
                  </a:lnTo>
                  <a:lnTo>
                    <a:pt x="2495927" y="728256"/>
                  </a:lnTo>
                  <a:lnTo>
                    <a:pt x="2495927" y="17676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5536437-C633-43E7-9209-A68E4E7F1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0136578" y="419910"/>
              <a:ext cx="1130961" cy="1130961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D8280-A836-4962-94D3-CEAE4E0B1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9300" y="6047150"/>
            <a:ext cx="1636826" cy="818414"/>
            <a:chOff x="8085870" y="5837885"/>
            <a:chExt cx="2055357" cy="102767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50DA1F-B4DA-47F1-A5DC-F705E34BD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9241090" y="5965012"/>
              <a:ext cx="696678" cy="69667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6631CE7-7E0C-4568-8450-33D7CC534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85870" y="5837885"/>
              <a:ext cx="2055357" cy="1027679"/>
            </a:xfrm>
            <a:prstGeom prst="triangl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60D1EE-8AC7-4766-B65A-A205CE100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15948" y="5609070"/>
            <a:ext cx="780052" cy="747280"/>
            <a:chOff x="7011922" y="4095164"/>
            <a:chExt cx="1203067" cy="115252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141B26B-1A89-4EB0-931E-5168A0112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135024" y="4167722"/>
              <a:ext cx="1079965" cy="1079965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5C2C148-AE74-4AED-BCB0-018969CBE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7011922" y="4095164"/>
              <a:ext cx="485578" cy="485578"/>
            </a:xfrm>
            <a:prstGeom prst="rect">
              <a:avLst/>
            </a:prstGeom>
            <a:solidFill>
              <a:schemeClr val="accent5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121AA1-6043-4788-962A-1131B6AD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660" y="6086194"/>
            <a:ext cx="1537035" cy="6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2017</Words>
  <Application>Microsoft Office PowerPoint</Application>
  <PresentationFormat>Widescreen</PresentationFormat>
  <Paragraphs>525</Paragraphs>
  <Slides>67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82" baseType="lpstr">
      <vt:lpstr>Arial</vt:lpstr>
      <vt:lpstr>Arial Nova Light</vt:lpstr>
      <vt:lpstr>Calibri</vt:lpstr>
      <vt:lpstr>Calibri Light</vt:lpstr>
      <vt:lpstr>Lato Hairline</vt:lpstr>
      <vt:lpstr>Lato Light</vt:lpstr>
      <vt:lpstr>Modern Love Grunge</vt:lpstr>
      <vt:lpstr>Open Sans</vt:lpstr>
      <vt:lpstr>Overlock</vt:lpstr>
      <vt:lpstr>Permanent Marker</vt:lpstr>
      <vt:lpstr>Rockwell</vt:lpstr>
      <vt:lpstr>Source Sans Pro</vt:lpstr>
      <vt:lpstr>Office Theme</vt:lpstr>
      <vt:lpstr>Eglamour template</vt:lpstr>
      <vt:lpstr>Timon template</vt:lpstr>
      <vt:lpstr>PowerPoint Presentation</vt:lpstr>
      <vt:lpstr>Master BigData</vt:lpstr>
      <vt:lpstr>Know your Instructor</vt:lpstr>
      <vt:lpstr>Course Objectives</vt:lpstr>
      <vt:lpstr>Big Data Intro</vt:lpstr>
      <vt:lpstr>Big data cluster</vt:lpstr>
      <vt:lpstr>Big Data Pipelines</vt:lpstr>
      <vt:lpstr>Big Data Pipelines</vt:lpstr>
      <vt:lpstr>Hadoop Distributed  File System</vt:lpstr>
      <vt:lpstr>Hadoop Intro</vt:lpstr>
      <vt:lpstr>Hadoop Distributed File System</vt:lpstr>
      <vt:lpstr>How Files are saved in HDFS?</vt:lpstr>
      <vt:lpstr>PowerPoint Presentation</vt:lpstr>
      <vt:lpstr>Hadoop Commands</vt:lpstr>
      <vt:lpstr>MapReduce</vt:lpstr>
      <vt:lpstr>Yarn Cluster Manager</vt:lpstr>
      <vt:lpstr>Yarn Cluster Manager with HDFS</vt:lpstr>
      <vt:lpstr>Hadoop EcoSystem</vt:lpstr>
      <vt:lpstr>Sqoop</vt:lpstr>
      <vt:lpstr>Sqoop Overview</vt:lpstr>
      <vt:lpstr>Sqoop Overview</vt:lpstr>
      <vt:lpstr>Sqoop Connectors</vt:lpstr>
      <vt:lpstr>Warehouse Dir</vt:lpstr>
      <vt:lpstr>Parallelism/Mappers</vt:lpstr>
      <vt:lpstr>Parquet File</vt:lpstr>
      <vt:lpstr>Avro File</vt:lpstr>
      <vt:lpstr>Sequence File</vt:lpstr>
      <vt:lpstr>Gzip Compression</vt:lpstr>
      <vt:lpstr>Snappy Compression</vt:lpstr>
      <vt:lpstr>bzip2 Compression</vt:lpstr>
      <vt:lpstr>lz4 Compression</vt:lpstr>
      <vt:lpstr>Conditional Import</vt:lpstr>
      <vt:lpstr>Split-By/Boundary Query</vt:lpstr>
      <vt:lpstr>Field Delimiters</vt:lpstr>
      <vt:lpstr>Flume</vt:lpstr>
      <vt:lpstr>Flume Introduction</vt:lpstr>
      <vt:lpstr>Data Flow Model</vt:lpstr>
      <vt:lpstr>Flume Features</vt:lpstr>
      <vt:lpstr>Flume Architecture</vt:lpstr>
      <vt:lpstr>Flume Agent</vt:lpstr>
      <vt:lpstr>Flume Event</vt:lpstr>
      <vt:lpstr>Flume Flows</vt:lpstr>
      <vt:lpstr>Multi-hop Flow</vt:lpstr>
      <vt:lpstr>Fan-In Flow</vt:lpstr>
      <vt:lpstr>Fan-Out Flow</vt:lpstr>
      <vt:lpstr>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</vt:lpstr>
      <vt:lpstr>PowerPoint Presentation</vt:lpstr>
      <vt:lpstr>PowerPoint Presentation</vt:lpstr>
      <vt:lpstr>Spark</vt:lpstr>
      <vt:lpstr>What makes it better than hadoop?</vt:lpstr>
      <vt:lpstr>Spark Component</vt:lpstr>
      <vt:lpstr>Resilient Distributed DATASETS</vt:lpstr>
      <vt:lpstr>Transformation &amp; ACtions</vt:lpstr>
      <vt:lpstr>Types of transformations</vt:lpstr>
      <vt:lpstr>Spark does not have own storage system. Spark can run on Yarn, Apache Mesos or in standalone cluster.  </vt:lpstr>
      <vt:lpstr>PowerPoint Presentation</vt:lpstr>
      <vt:lpstr>INDEPTH Cluster Overview </vt:lpstr>
      <vt:lpstr>JOBs…..Stages…..task</vt:lpstr>
      <vt:lpstr>Spark Context</vt:lpstr>
      <vt:lpstr>Interview Preparation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navdeep kaur</dc:creator>
  <cp:lastModifiedBy>navdeep kaur</cp:lastModifiedBy>
  <cp:revision>197</cp:revision>
  <dcterms:created xsi:type="dcterms:W3CDTF">2020-06-20T18:30:57Z</dcterms:created>
  <dcterms:modified xsi:type="dcterms:W3CDTF">2021-01-03T06:34:39Z</dcterms:modified>
</cp:coreProperties>
</file>